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12"/>
  </p:notesMasterIdLst>
  <p:sldIdLst>
    <p:sldId id="256" r:id="rId2"/>
    <p:sldId id="269" r:id="rId3"/>
    <p:sldId id="257" r:id="rId4"/>
    <p:sldId id="258" r:id="rId5"/>
    <p:sldId id="259" r:id="rId6"/>
    <p:sldId id="260" r:id="rId7"/>
    <p:sldId id="261" r:id="rId8"/>
    <p:sldId id="262" r:id="rId9"/>
    <p:sldId id="263" r:id="rId10"/>
    <p:sldId id="264" r:id="rId11"/>
  </p:sldIdLst>
  <p:sldSz cx="9144000" cy="6858000" type="screen4x3"/>
  <p:notesSz cx="6858000" cy="9144000"/>
  <p:custDataLst>
    <p:tags r:id="rId1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74"/>
  </p:normalViewPr>
  <p:slideViewPr>
    <p:cSldViewPr>
      <p:cViewPr varScale="1">
        <p:scale>
          <a:sx n="124" d="100"/>
          <a:sy n="124" d="100"/>
        </p:scale>
        <p:origin x="1824" y="16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tags" Target="tags/tag1.xml"/><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05EC3E2-DE49-43A2-80A3-508FF8B83F7F}" type="datetimeFigureOut">
              <a:rPr lang="en-US" smtClean="0"/>
              <a:t>2/10/17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190B06D-021F-4612-950A-E81F65A166F1}" type="slidenum">
              <a:rPr lang="en-US" smtClean="0"/>
              <a:t>‹#›</a:t>
            </a:fld>
            <a:endParaRPr lang="en-US"/>
          </a:p>
        </p:txBody>
      </p:sp>
    </p:spTree>
    <p:extLst>
      <p:ext uri="{BB962C8B-B14F-4D97-AF65-F5344CB8AC3E}">
        <p14:creationId xmlns:p14="http://schemas.microsoft.com/office/powerpoint/2010/main" val="40810012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Slide Image Placeholder 1"/>
          <p:cNvSpPr>
            <a:spLocks noGrp="1" noRot="1" noChangeAspect="1" noTextEdit="1"/>
          </p:cNvSpPr>
          <p:nvPr>
            <p:ph type="sldImg"/>
          </p:nvPr>
        </p:nvSpPr>
        <p:spPr>
          <a:ln/>
        </p:spPr>
      </p:sp>
      <p:sp>
        <p:nvSpPr>
          <p:cNvPr id="962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4" name="Slide Number Placeholder 3"/>
          <p:cNvSpPr>
            <a:spLocks noGrp="1"/>
          </p:cNvSpPr>
          <p:nvPr>
            <p:ph type="sldNum" sz="quarter" idx="5"/>
          </p:nvPr>
        </p:nvSpPr>
        <p:spPr/>
        <p:txBody>
          <a:bodyPr/>
          <a:lstStyle/>
          <a:p>
            <a:pPr>
              <a:defRPr/>
            </a:pPr>
            <a:fld id="{CB5BA9DC-5D62-4075-AE5C-54F74DD545FD}" type="slidenum">
              <a:rPr lang="en-US" smtClean="0"/>
              <a:pPr>
                <a:defRPr/>
              </a:pPr>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p:cNvSpPr>
            <a:spLocks noGrp="1" noRot="1" noChangeAspect="1" noTextEdit="1"/>
          </p:cNvSpPr>
          <p:nvPr>
            <p:ph type="sldImg"/>
          </p:nvPr>
        </p:nvSpPr>
        <p:spPr>
          <a:ln/>
        </p:spPr>
      </p:sp>
      <p:sp>
        <p:nvSpPr>
          <p:cNvPr id="972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4" name="Slide Number Placeholder 3"/>
          <p:cNvSpPr>
            <a:spLocks noGrp="1"/>
          </p:cNvSpPr>
          <p:nvPr>
            <p:ph type="sldNum" sz="quarter" idx="5"/>
          </p:nvPr>
        </p:nvSpPr>
        <p:spPr/>
        <p:txBody>
          <a:bodyPr/>
          <a:lstStyle/>
          <a:p>
            <a:pPr>
              <a:defRPr/>
            </a:pPr>
            <a:fld id="{E0EB8877-8ED4-478C-9FB6-6842BC37538C}" type="slidenum">
              <a:rPr lang="en-US" smtClean="0"/>
              <a:pPr>
                <a:defRPr/>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a:ln/>
        </p:spPr>
      </p:sp>
      <p:sp>
        <p:nvSpPr>
          <p:cNvPr id="983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4" name="Slide Number Placeholder 3"/>
          <p:cNvSpPr>
            <a:spLocks noGrp="1"/>
          </p:cNvSpPr>
          <p:nvPr>
            <p:ph type="sldNum" sz="quarter" idx="5"/>
          </p:nvPr>
        </p:nvSpPr>
        <p:spPr/>
        <p:txBody>
          <a:bodyPr/>
          <a:lstStyle/>
          <a:p>
            <a:pPr>
              <a:defRPr/>
            </a:pPr>
            <a:fld id="{BA92B79E-C2C2-4D43-9AF0-28841C4B0FDD}" type="slidenum">
              <a:rPr lang="en-US" smtClean="0"/>
              <a:pPr>
                <a:defRPr/>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p:cNvSpPr>
            <a:spLocks noGrp="1" noRot="1" noChangeAspect="1" noTextEdit="1"/>
          </p:cNvSpPr>
          <p:nvPr>
            <p:ph type="sldImg"/>
          </p:nvPr>
        </p:nvSpPr>
        <p:spPr>
          <a:ln/>
        </p:spPr>
      </p:sp>
      <p:sp>
        <p:nvSpPr>
          <p:cNvPr id="993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4" name="Slide Number Placeholder 3"/>
          <p:cNvSpPr>
            <a:spLocks noGrp="1"/>
          </p:cNvSpPr>
          <p:nvPr>
            <p:ph type="sldNum" sz="quarter" idx="5"/>
          </p:nvPr>
        </p:nvSpPr>
        <p:spPr/>
        <p:txBody>
          <a:bodyPr/>
          <a:lstStyle/>
          <a:p>
            <a:pPr>
              <a:defRPr/>
            </a:pPr>
            <a:fld id="{7686356F-F2CA-437D-A6E0-3689988FF91C}" type="slidenum">
              <a:rPr lang="en-US" smtClean="0"/>
              <a:pPr>
                <a:defRPr/>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Slide Image Placeholder 1"/>
          <p:cNvSpPr>
            <a:spLocks noGrp="1" noRot="1" noChangeAspect="1" noTextEdit="1"/>
          </p:cNvSpPr>
          <p:nvPr>
            <p:ph type="sldImg"/>
          </p:nvPr>
        </p:nvSpPr>
        <p:spPr>
          <a:ln/>
        </p:spPr>
      </p:sp>
      <p:sp>
        <p:nvSpPr>
          <p:cNvPr id="1003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4" name="Slide Number Placeholder 3"/>
          <p:cNvSpPr>
            <a:spLocks noGrp="1"/>
          </p:cNvSpPr>
          <p:nvPr>
            <p:ph type="sldNum" sz="quarter" idx="5"/>
          </p:nvPr>
        </p:nvSpPr>
        <p:spPr/>
        <p:txBody>
          <a:bodyPr/>
          <a:lstStyle/>
          <a:p>
            <a:pPr>
              <a:defRPr/>
            </a:pPr>
            <a:fld id="{61F06082-3D43-4E42-820E-E7DB71940F7F}" type="slidenum">
              <a:rPr lang="en-US" smtClean="0"/>
              <a:pPr>
                <a:defRPr/>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p:cNvSpPr>
            <a:spLocks noGrp="1" noRot="1" noChangeAspect="1" noTextEdit="1"/>
          </p:cNvSpPr>
          <p:nvPr>
            <p:ph type="sldImg"/>
          </p:nvPr>
        </p:nvSpPr>
        <p:spPr>
          <a:ln/>
        </p:spPr>
      </p:sp>
      <p:sp>
        <p:nvSpPr>
          <p:cNvPr id="1013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4" name="Slide Number Placeholder 3"/>
          <p:cNvSpPr>
            <a:spLocks noGrp="1"/>
          </p:cNvSpPr>
          <p:nvPr>
            <p:ph type="sldNum" sz="quarter" idx="5"/>
          </p:nvPr>
        </p:nvSpPr>
        <p:spPr/>
        <p:txBody>
          <a:bodyPr/>
          <a:lstStyle/>
          <a:p>
            <a:pPr>
              <a:defRPr/>
            </a:pPr>
            <a:fld id="{899A8500-96E7-4C1C-9B4C-6C8AC771737C}" type="slidenum">
              <a:rPr lang="en-US" smtClean="0"/>
              <a:pPr>
                <a:defRPr/>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Image Placeholder 1"/>
          <p:cNvSpPr>
            <a:spLocks noGrp="1" noRot="1" noChangeAspect="1" noTextEdit="1"/>
          </p:cNvSpPr>
          <p:nvPr>
            <p:ph type="sldImg"/>
          </p:nvPr>
        </p:nvSpPr>
        <p:spPr>
          <a:ln/>
        </p:spPr>
      </p:sp>
      <p:sp>
        <p:nvSpPr>
          <p:cNvPr id="1024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4" name="Slide Number Placeholder 3"/>
          <p:cNvSpPr>
            <a:spLocks noGrp="1"/>
          </p:cNvSpPr>
          <p:nvPr>
            <p:ph type="sldNum" sz="quarter" idx="5"/>
          </p:nvPr>
        </p:nvSpPr>
        <p:spPr/>
        <p:txBody>
          <a:bodyPr/>
          <a:lstStyle/>
          <a:p>
            <a:pPr>
              <a:defRPr/>
            </a:pPr>
            <a:fld id="{557CBA4F-52E8-436D-8606-E30804FC1A48}" type="slidenum">
              <a:rPr lang="en-US" smtClean="0"/>
              <a:pPr>
                <a:defRPr/>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p:cNvSpPr>
            <a:spLocks noGrp="1" noRot="1" noChangeAspect="1" noTextEdit="1"/>
          </p:cNvSpPr>
          <p:nvPr>
            <p:ph type="sldImg"/>
          </p:nvPr>
        </p:nvSpPr>
        <p:spPr>
          <a:ln/>
        </p:spPr>
      </p:sp>
      <p:sp>
        <p:nvSpPr>
          <p:cNvPr id="1034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4" name="Slide Number Placeholder 3"/>
          <p:cNvSpPr>
            <a:spLocks noGrp="1"/>
          </p:cNvSpPr>
          <p:nvPr>
            <p:ph type="sldNum" sz="quarter" idx="5"/>
          </p:nvPr>
        </p:nvSpPr>
        <p:spPr/>
        <p:txBody>
          <a:bodyPr/>
          <a:lstStyle/>
          <a:p>
            <a:pPr>
              <a:defRPr/>
            </a:pPr>
            <a:fld id="{BDCEF41F-DDDC-4A7F-9294-7B18B3A76A97}" type="slidenum">
              <a:rPr lang="en-US" smtClean="0"/>
              <a:pPr>
                <a:defRPr/>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0728ECD-1566-4AFF-989F-7E1031372C0A}" type="datetimeFigureOut">
              <a:rPr lang="en-US" smtClean="0"/>
              <a:t>2/10/17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B19DAE-89CD-49F9-B379-EC62E542C30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0728ECD-1566-4AFF-989F-7E1031372C0A}" type="datetimeFigureOut">
              <a:rPr lang="en-US" smtClean="0"/>
              <a:t>2/10/17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B19DAE-89CD-49F9-B379-EC62E542C30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0728ECD-1566-4AFF-989F-7E1031372C0A}" type="datetimeFigureOut">
              <a:rPr lang="en-US" smtClean="0"/>
              <a:t>2/10/17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B19DAE-89CD-49F9-B379-EC62E542C30E}" type="slidenum">
              <a:rPr lang="en-US" smtClean="0"/>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0728ECD-1566-4AFF-989F-7E1031372C0A}" type="datetimeFigureOut">
              <a:rPr lang="en-US" smtClean="0"/>
              <a:t>2/10/17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B19DAE-89CD-49F9-B379-EC62E542C30E}"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0728ECD-1566-4AFF-989F-7E1031372C0A}" type="datetimeFigureOut">
              <a:rPr lang="en-US" smtClean="0"/>
              <a:t>2/10/17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B19DAE-89CD-49F9-B379-EC62E542C30E}" type="slidenum">
              <a:rPr lang="en-US" smtClean="0"/>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0728ECD-1566-4AFF-989F-7E1031372C0A}" type="datetimeFigureOut">
              <a:rPr lang="en-US" smtClean="0"/>
              <a:t>2/10/17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B19DAE-89CD-49F9-B379-EC62E542C30E}"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0728ECD-1566-4AFF-989F-7E1031372C0A}" type="datetimeFigureOut">
              <a:rPr lang="en-US" smtClean="0"/>
              <a:t>2/10/17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B19DAE-89CD-49F9-B379-EC62E542C30E}" type="slidenum">
              <a:rPr lang="en-US" smtClean="0"/>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0728ECD-1566-4AFF-989F-7E1031372C0A}" type="datetimeFigureOut">
              <a:rPr lang="en-US" smtClean="0"/>
              <a:t>2/10/17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B19DAE-89CD-49F9-B379-EC62E542C30E}"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391835F-F2CA-4DDE-9DD8-F11202D7F19C}" type="slidenum">
              <a:rPr lang="en-US"/>
              <a:pPr>
                <a:defRPr/>
              </a:pPr>
              <a:t>‹#›</a:t>
            </a:fld>
            <a:endParaRPr lang="en-US"/>
          </a:p>
        </p:txBody>
      </p:sp>
    </p:spTree>
    <p:extLst>
      <p:ext uri="{BB962C8B-B14F-4D97-AF65-F5344CB8AC3E}">
        <p14:creationId xmlns:p14="http://schemas.microsoft.com/office/powerpoint/2010/main" val="2125289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C68E2BB3-432A-44D1-9F15-20B2268646AB}" type="slidenum">
              <a:rPr lang="en-US"/>
              <a:pPr>
                <a:defRPr/>
              </a:pPr>
              <a:t>‹#›</a:t>
            </a:fld>
            <a:endParaRPr lang="en-US"/>
          </a:p>
        </p:txBody>
      </p:sp>
    </p:spTree>
    <p:extLst>
      <p:ext uri="{BB962C8B-B14F-4D97-AF65-F5344CB8AC3E}">
        <p14:creationId xmlns:p14="http://schemas.microsoft.com/office/powerpoint/2010/main" val="715188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0728ECD-1566-4AFF-989F-7E1031372C0A}" type="datetimeFigureOut">
              <a:rPr lang="en-US" smtClean="0"/>
              <a:t>2/10/17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B19DAE-89CD-49F9-B379-EC62E542C30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0728ECD-1566-4AFF-989F-7E1031372C0A}" type="datetimeFigureOut">
              <a:rPr lang="en-US" smtClean="0"/>
              <a:t>2/10/17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B19DAE-89CD-49F9-B379-EC62E542C30E}"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0728ECD-1566-4AFF-989F-7E1031372C0A}" type="datetimeFigureOut">
              <a:rPr lang="en-US" smtClean="0"/>
              <a:t>2/10/17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B19DAE-89CD-49F9-B379-EC62E542C30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0728ECD-1566-4AFF-989F-7E1031372C0A}" type="datetimeFigureOut">
              <a:rPr lang="en-US" smtClean="0"/>
              <a:t>2/10/17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2B19DAE-89CD-49F9-B379-EC62E542C30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0728ECD-1566-4AFF-989F-7E1031372C0A}" type="datetimeFigureOut">
              <a:rPr lang="en-US" smtClean="0"/>
              <a:t>2/10/17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2B19DAE-89CD-49F9-B379-EC62E542C30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728ECD-1566-4AFF-989F-7E1031372C0A}" type="datetimeFigureOut">
              <a:rPr lang="en-US" smtClean="0"/>
              <a:t>2/10/17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2B19DAE-89CD-49F9-B379-EC62E542C30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728ECD-1566-4AFF-989F-7E1031372C0A}" type="datetimeFigureOut">
              <a:rPr lang="en-US" smtClean="0"/>
              <a:t>2/10/17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B19DAE-89CD-49F9-B379-EC62E542C30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728ECD-1566-4AFF-989F-7E1031372C0A}" type="datetimeFigureOut">
              <a:rPr lang="en-US" smtClean="0"/>
              <a:t>2/10/17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B19DAE-89CD-49F9-B379-EC62E542C30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0728ECD-1566-4AFF-989F-7E1031372C0A}" type="datetimeFigureOut">
              <a:rPr lang="en-US" smtClean="0"/>
              <a:t>2/10/17</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62B19DAE-89CD-49F9-B379-EC62E542C30E}" type="slidenum">
              <a:rPr lang="en-US" smtClean="0"/>
              <a:t>‹#›</a:t>
            </a:fld>
            <a:endParaRPr lang="en-US"/>
          </a:p>
        </p:txBody>
      </p:sp>
    </p:spTree>
    <p:extLst>
      <p:ext uri="{BB962C8B-B14F-4D97-AF65-F5344CB8AC3E}">
        <p14:creationId xmlns:p14="http://schemas.microsoft.com/office/powerpoint/2010/main" val="1796492017"/>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 id="2147483675" r:id="rId13"/>
    <p:sldLayoutId id="2147483676" r:id="rId14"/>
    <p:sldLayoutId id="2147483677" r:id="rId15"/>
    <p:sldLayoutId id="2147483678" r:id="rId16"/>
    <p:sldLayoutId id="2147483679" r:id="rId17"/>
    <p:sldLayoutId id="2147483680" r:id="rId18"/>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1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5.png"/><Relationship Id="rId5" Type="http://schemas.openxmlformats.org/officeDocument/2006/relationships/image" Target="../media/image6.png"/><Relationship Id="rId6" Type="http://schemas.openxmlformats.org/officeDocument/2006/relationships/image" Target="../media/image3.png"/><Relationship Id="rId1" Type="http://schemas.openxmlformats.org/officeDocument/2006/relationships/slideLayout" Target="../slideLayouts/slideLayout18.xml"/><Relationship Id="rId2" Type="http://schemas.openxmlformats.org/officeDocument/2006/relationships/notesSlide" Target="../notesSlides/notesSlide3.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4" Type="http://schemas.openxmlformats.org/officeDocument/2006/relationships/image" Target="../media/image8.png"/><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 Id="rId3" Type="http://schemas.openxmlformats.org/officeDocument/2006/relationships/image" Target="../media/image9.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10.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Hierarchical Sensitivity</a:t>
            </a:r>
            <a:endParaRPr lang="en-US" dirty="0"/>
          </a:p>
        </p:txBody>
      </p:sp>
      <p:sp>
        <p:nvSpPr>
          <p:cNvPr id="3" name="Subtitle 2"/>
          <p:cNvSpPr>
            <a:spLocks noGrp="1"/>
          </p:cNvSpPr>
          <p:nvPr>
            <p:ph type="subTitle" idx="1"/>
          </p:nvPr>
        </p:nvSpPr>
        <p:spPr/>
        <p:txBody>
          <a:bodyPr/>
          <a:lstStyle/>
          <a:p>
            <a:r>
              <a:rPr lang="en-US" dirty="0" smtClean="0"/>
              <a:t>Performing Sensitivity Studies in Hierarchies</a:t>
            </a:r>
            <a:endParaRPr lang="en-US" dirty="0"/>
          </a:p>
        </p:txBody>
      </p:sp>
    </p:spTree>
    <p:extLst>
      <p:ext uri="{BB962C8B-B14F-4D97-AF65-F5344CB8AC3E}">
        <p14:creationId xmlns:p14="http://schemas.microsoft.com/office/powerpoint/2010/main" val="2534286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p:txBody>
          <a:bodyPr/>
          <a:lstStyle/>
          <a:p>
            <a:r>
              <a:rPr lang="en-US" altLang="en-US" smtClean="0"/>
              <a:t>Dynamic Sensitivity</a:t>
            </a:r>
          </a:p>
        </p:txBody>
      </p:sp>
      <p:pic>
        <p:nvPicPr>
          <p:cNvPr id="50179" name="Picture 4"/>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685800" y="1524000"/>
            <a:ext cx="5856288" cy="5181600"/>
          </a:xfrm>
        </p:spPr>
      </p:pic>
      <p:sp>
        <p:nvSpPr>
          <p:cNvPr id="50180" name="TextBox 7"/>
          <p:cNvSpPr txBox="1">
            <a:spLocks noChangeArrowheads="1"/>
          </p:cNvSpPr>
          <p:nvPr/>
        </p:nvSpPr>
        <p:spPr bwMode="auto">
          <a:xfrm>
            <a:off x="7010400" y="1600200"/>
            <a:ext cx="167640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a:solidFill>
                  <a:schemeClr val="tx1"/>
                </a:solidFill>
                <a:latin typeface="Arial" charset="0"/>
                <a:cs typeface="Arial" charset="0"/>
              </a:defRPr>
            </a:lvl1pPr>
            <a:lvl2pPr marL="742950" indent="-285750" eaLnBrk="0" hangingPunct="0">
              <a:defRPr sz="1400">
                <a:solidFill>
                  <a:schemeClr val="tx1"/>
                </a:solidFill>
                <a:latin typeface="Arial" charset="0"/>
                <a:cs typeface="Arial" charset="0"/>
              </a:defRPr>
            </a:lvl2pPr>
            <a:lvl3pPr marL="1143000" indent="-228600" eaLnBrk="0" hangingPunct="0">
              <a:defRPr sz="1400">
                <a:solidFill>
                  <a:schemeClr val="tx1"/>
                </a:solidFill>
                <a:latin typeface="Arial" charset="0"/>
                <a:cs typeface="Arial" charset="0"/>
              </a:defRPr>
            </a:lvl3pPr>
            <a:lvl4pPr marL="1600200" indent="-228600" eaLnBrk="0" hangingPunct="0">
              <a:defRPr sz="1400">
                <a:solidFill>
                  <a:schemeClr val="tx1"/>
                </a:solidFill>
                <a:latin typeface="Arial" charset="0"/>
                <a:cs typeface="Arial" charset="0"/>
              </a:defRPr>
            </a:lvl4pPr>
            <a:lvl5pPr marL="2057400" indent="-228600" eaLnBrk="0" hangingPunct="0">
              <a:defRPr sz="1400">
                <a:solidFill>
                  <a:schemeClr val="tx1"/>
                </a:solidFill>
                <a:latin typeface="Arial" charset="0"/>
                <a:cs typeface="Arial" charset="0"/>
              </a:defRPr>
            </a:lvl5pPr>
            <a:lvl6pPr marL="2514600" indent="-228600" eaLnBrk="0" fontAlgn="base" hangingPunct="0">
              <a:spcBef>
                <a:spcPct val="0"/>
              </a:spcBef>
              <a:spcAft>
                <a:spcPct val="0"/>
              </a:spcAft>
              <a:defRPr sz="1400">
                <a:solidFill>
                  <a:schemeClr val="tx1"/>
                </a:solidFill>
                <a:latin typeface="Arial" charset="0"/>
                <a:cs typeface="Arial" charset="0"/>
              </a:defRPr>
            </a:lvl6pPr>
            <a:lvl7pPr marL="2971800" indent="-228600" eaLnBrk="0" fontAlgn="base" hangingPunct="0">
              <a:spcBef>
                <a:spcPct val="0"/>
              </a:spcBef>
              <a:spcAft>
                <a:spcPct val="0"/>
              </a:spcAft>
              <a:defRPr sz="1400">
                <a:solidFill>
                  <a:schemeClr val="tx1"/>
                </a:solidFill>
                <a:latin typeface="Arial" charset="0"/>
                <a:cs typeface="Arial" charset="0"/>
              </a:defRPr>
            </a:lvl7pPr>
            <a:lvl8pPr marL="3429000" indent="-228600" eaLnBrk="0" fontAlgn="base" hangingPunct="0">
              <a:spcBef>
                <a:spcPct val="0"/>
              </a:spcBef>
              <a:spcAft>
                <a:spcPct val="0"/>
              </a:spcAft>
              <a:defRPr sz="1400">
                <a:solidFill>
                  <a:schemeClr val="tx1"/>
                </a:solidFill>
                <a:latin typeface="Arial" charset="0"/>
                <a:cs typeface="Arial" charset="0"/>
              </a:defRPr>
            </a:lvl8pPr>
            <a:lvl9pPr marL="3886200" indent="-228600" eaLnBrk="0" fontAlgn="base" hangingPunct="0">
              <a:spcBef>
                <a:spcPct val="0"/>
              </a:spcBef>
              <a:spcAft>
                <a:spcPct val="0"/>
              </a:spcAft>
              <a:defRPr sz="1400">
                <a:solidFill>
                  <a:schemeClr val="tx1"/>
                </a:solidFill>
                <a:latin typeface="Arial" charset="0"/>
                <a:cs typeface="Arial" charset="0"/>
              </a:defRPr>
            </a:lvl9pPr>
          </a:lstStyle>
          <a:p>
            <a:pPr eaLnBrk="1" hangingPunct="1"/>
            <a:r>
              <a:rPr lang="en-US" altLang="en-US"/>
              <a:t>At a parameter value of 1.00 for Prestige the most prestigious car, the Acura is clearly the best choice.</a:t>
            </a:r>
          </a:p>
        </p:txBody>
      </p:sp>
      <p:cxnSp>
        <p:nvCxnSpPr>
          <p:cNvPr id="50181" name="Straight Arrow Connector 9"/>
          <p:cNvCxnSpPr>
            <a:cxnSpLocks noChangeShapeType="1"/>
          </p:cNvCxnSpPr>
          <p:nvPr/>
        </p:nvCxnSpPr>
        <p:spPr bwMode="auto">
          <a:xfrm rot="10800000">
            <a:off x="6553200" y="2362200"/>
            <a:ext cx="457200" cy="1588"/>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50182" name="Straight Arrow Connector 11"/>
          <p:cNvCxnSpPr>
            <a:cxnSpLocks noChangeShapeType="1"/>
          </p:cNvCxnSpPr>
          <p:nvPr/>
        </p:nvCxnSpPr>
        <p:spPr bwMode="auto">
          <a:xfrm rot="10800000">
            <a:off x="2133600" y="1828800"/>
            <a:ext cx="4876800" cy="1588"/>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322026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Sensitivity?</a:t>
            </a:r>
            <a:endParaRPr lang="en-US" dirty="0"/>
          </a:p>
        </p:txBody>
      </p:sp>
      <p:sp>
        <p:nvSpPr>
          <p:cNvPr id="3" name="TextBox 2"/>
          <p:cNvSpPr txBox="1"/>
          <p:nvPr/>
        </p:nvSpPr>
        <p:spPr>
          <a:xfrm>
            <a:off x="914400" y="1447800"/>
            <a:ext cx="6934200" cy="3970318"/>
          </a:xfrm>
          <a:prstGeom prst="rect">
            <a:avLst/>
          </a:prstGeom>
          <a:noFill/>
        </p:spPr>
        <p:txBody>
          <a:bodyPr wrap="square" rtlCol="0">
            <a:spAutoFit/>
          </a:bodyPr>
          <a:lstStyle/>
          <a:p>
            <a:pPr marL="285750" indent="-285750">
              <a:buFont typeface="Arial" panose="020B0604020202020204" pitchFamily="34" charset="0"/>
              <a:buChar char="•"/>
            </a:pPr>
            <a:r>
              <a:rPr lang="en-US" sz="2800" dirty="0" smtClean="0"/>
              <a:t>When we ask for sensitivity studies we mean to analyze how the priorities of the alternatives change as we vary the priority of a criterion.</a:t>
            </a:r>
          </a:p>
          <a:p>
            <a:pPr marL="285750" indent="-285750">
              <a:buFont typeface="Arial" panose="020B0604020202020204" pitchFamily="34" charset="0"/>
              <a:buChar char="•"/>
            </a:pPr>
            <a:r>
              <a:rPr lang="en-US" sz="2800" dirty="0" smtClean="0"/>
              <a:t>For example, if Price becomes much more important, does the best choice of car change? To which one? By how much?</a:t>
            </a:r>
          </a:p>
          <a:p>
            <a:pPr marL="285750" indent="-285750">
              <a:buFont typeface="Arial" panose="020B0604020202020204" pitchFamily="34" charset="0"/>
              <a:buChar char="•"/>
            </a:pPr>
            <a:r>
              <a:rPr lang="en-US" sz="2800" dirty="0" smtClean="0"/>
              <a:t>Sensitivity can be studied for each criteria, and for each subcriterion.</a:t>
            </a:r>
            <a:endParaRPr lang="en-US" sz="2800" dirty="0"/>
          </a:p>
        </p:txBody>
      </p:sp>
    </p:spTree>
    <p:extLst>
      <p:ext uri="{BB962C8B-B14F-4D97-AF65-F5344CB8AC3E}">
        <p14:creationId xmlns:p14="http://schemas.microsoft.com/office/powerpoint/2010/main" val="1739630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0"/>
            <a:ext cx="8229600" cy="914400"/>
          </a:xfrm>
        </p:spPr>
        <p:txBody>
          <a:bodyPr/>
          <a:lstStyle/>
          <a:p>
            <a:pPr eaLnBrk="1" hangingPunct="1"/>
            <a:r>
              <a:rPr lang="en-US" altLang="en-US" smtClean="0"/>
              <a:t>Graphical Sensitivity</a:t>
            </a:r>
          </a:p>
        </p:txBody>
      </p:sp>
      <p:pic>
        <p:nvPicPr>
          <p:cNvPr id="43011" name="Picture 4"/>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457200" y="1143000"/>
            <a:ext cx="4267200" cy="5410200"/>
          </a:xfrm>
        </p:spPr>
      </p:pic>
      <p:sp>
        <p:nvSpPr>
          <p:cNvPr id="43012" name="Text Box 6"/>
          <p:cNvSpPr txBox="1">
            <a:spLocks noChangeArrowheads="1"/>
          </p:cNvSpPr>
          <p:nvPr/>
        </p:nvSpPr>
        <p:spPr bwMode="auto">
          <a:xfrm>
            <a:off x="5257800" y="1219200"/>
            <a:ext cx="3276600" cy="28777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2900" indent="-342900" eaLnBrk="0" hangingPunct="0">
              <a:defRPr sz="1400">
                <a:solidFill>
                  <a:schemeClr val="tx1"/>
                </a:solidFill>
                <a:latin typeface="Arial" charset="0"/>
                <a:cs typeface="Arial" charset="0"/>
              </a:defRPr>
            </a:lvl1pPr>
            <a:lvl2pPr marL="742950" indent="-285750" eaLnBrk="0" hangingPunct="0">
              <a:defRPr sz="1400">
                <a:solidFill>
                  <a:schemeClr val="tx1"/>
                </a:solidFill>
                <a:latin typeface="Arial" charset="0"/>
                <a:cs typeface="Arial" charset="0"/>
              </a:defRPr>
            </a:lvl2pPr>
            <a:lvl3pPr marL="1143000" indent="-228600" eaLnBrk="0" hangingPunct="0">
              <a:defRPr sz="1400">
                <a:solidFill>
                  <a:schemeClr val="tx1"/>
                </a:solidFill>
                <a:latin typeface="Arial" charset="0"/>
                <a:cs typeface="Arial" charset="0"/>
              </a:defRPr>
            </a:lvl3pPr>
            <a:lvl4pPr marL="1600200" indent="-228600" eaLnBrk="0" hangingPunct="0">
              <a:defRPr sz="1400">
                <a:solidFill>
                  <a:schemeClr val="tx1"/>
                </a:solidFill>
                <a:latin typeface="Arial" charset="0"/>
                <a:cs typeface="Arial" charset="0"/>
              </a:defRPr>
            </a:lvl4pPr>
            <a:lvl5pPr marL="2057400" indent="-228600" eaLnBrk="0" hangingPunct="0">
              <a:defRPr sz="1400">
                <a:solidFill>
                  <a:schemeClr val="tx1"/>
                </a:solidFill>
                <a:latin typeface="Arial" charset="0"/>
                <a:cs typeface="Arial" charset="0"/>
              </a:defRPr>
            </a:lvl5pPr>
            <a:lvl6pPr marL="2514600" indent="-228600" eaLnBrk="0" fontAlgn="base" hangingPunct="0">
              <a:spcBef>
                <a:spcPct val="0"/>
              </a:spcBef>
              <a:spcAft>
                <a:spcPct val="0"/>
              </a:spcAft>
              <a:defRPr sz="1400">
                <a:solidFill>
                  <a:schemeClr val="tx1"/>
                </a:solidFill>
                <a:latin typeface="Arial" charset="0"/>
                <a:cs typeface="Arial" charset="0"/>
              </a:defRPr>
            </a:lvl6pPr>
            <a:lvl7pPr marL="2971800" indent="-228600" eaLnBrk="0" fontAlgn="base" hangingPunct="0">
              <a:spcBef>
                <a:spcPct val="0"/>
              </a:spcBef>
              <a:spcAft>
                <a:spcPct val="0"/>
              </a:spcAft>
              <a:defRPr sz="1400">
                <a:solidFill>
                  <a:schemeClr val="tx1"/>
                </a:solidFill>
                <a:latin typeface="Arial" charset="0"/>
                <a:cs typeface="Arial" charset="0"/>
              </a:defRPr>
            </a:lvl7pPr>
            <a:lvl8pPr marL="3429000" indent="-228600" eaLnBrk="0" fontAlgn="base" hangingPunct="0">
              <a:spcBef>
                <a:spcPct val="0"/>
              </a:spcBef>
              <a:spcAft>
                <a:spcPct val="0"/>
              </a:spcAft>
              <a:defRPr sz="1400">
                <a:solidFill>
                  <a:schemeClr val="tx1"/>
                </a:solidFill>
                <a:latin typeface="Arial" charset="0"/>
                <a:cs typeface="Arial" charset="0"/>
              </a:defRPr>
            </a:lvl8pPr>
            <a:lvl9pPr marL="3886200" indent="-228600" eaLnBrk="0" fontAlgn="base" hangingPunct="0">
              <a:spcBef>
                <a:spcPct val="0"/>
              </a:spcBef>
              <a:spcAft>
                <a:spcPct val="0"/>
              </a:spcAft>
              <a:defRPr sz="1400">
                <a:solidFill>
                  <a:schemeClr val="tx1"/>
                </a:solidFill>
                <a:latin typeface="Arial" charset="0"/>
                <a:cs typeface="Arial" charset="0"/>
              </a:defRPr>
            </a:lvl9pPr>
          </a:lstStyle>
          <a:p>
            <a:pPr eaLnBrk="1" hangingPunct="1">
              <a:buFontTx/>
              <a:buAutoNum type="arabicPeriod"/>
            </a:pPr>
            <a:r>
              <a:rPr lang="en-US" altLang="en-US" sz="1600" dirty="0"/>
              <a:t>To do graphical sensitivity select the Computations&gt;Sensitivity command </a:t>
            </a:r>
          </a:p>
          <a:p>
            <a:pPr eaLnBrk="1" hangingPunct="1">
              <a:buFontTx/>
              <a:buAutoNum type="arabicPeriod"/>
            </a:pPr>
            <a:endParaRPr lang="en-US" altLang="en-US" sz="1600" dirty="0"/>
          </a:p>
          <a:p>
            <a:pPr eaLnBrk="1" hangingPunct="1">
              <a:buFontTx/>
              <a:buAutoNum type="arabicPeriod"/>
            </a:pPr>
            <a:r>
              <a:rPr lang="en-US" altLang="en-US" sz="1600" dirty="0"/>
              <a:t>Select Edit&gt;Independent Variable to get to the Sensitivity input selector box and change the Independent Variable to the Goal</a:t>
            </a:r>
            <a:r>
              <a:rPr lang="en-US" altLang="en-US" dirty="0"/>
              <a:t>.</a:t>
            </a:r>
          </a:p>
          <a:p>
            <a:pPr eaLnBrk="1" hangingPunct="1">
              <a:spcBef>
                <a:spcPct val="50000"/>
              </a:spcBef>
            </a:pPr>
            <a:endParaRPr lang="en-US" altLang="en-US" dirty="0"/>
          </a:p>
        </p:txBody>
      </p:sp>
      <p:sp>
        <p:nvSpPr>
          <p:cNvPr id="43013" name="Text Box 7"/>
          <p:cNvSpPr txBox="1">
            <a:spLocks noChangeArrowheads="1"/>
          </p:cNvSpPr>
          <p:nvPr/>
        </p:nvSpPr>
        <p:spPr bwMode="auto">
          <a:xfrm>
            <a:off x="4800600" y="3850669"/>
            <a:ext cx="2514600" cy="2031325"/>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1400">
                <a:solidFill>
                  <a:schemeClr val="tx1"/>
                </a:solidFill>
                <a:latin typeface="Arial" charset="0"/>
                <a:cs typeface="Arial" charset="0"/>
              </a:defRPr>
            </a:lvl1pPr>
            <a:lvl2pPr marL="742950" indent="-285750" eaLnBrk="0" hangingPunct="0">
              <a:defRPr sz="1400">
                <a:solidFill>
                  <a:schemeClr val="tx1"/>
                </a:solidFill>
                <a:latin typeface="Arial" charset="0"/>
                <a:cs typeface="Arial" charset="0"/>
              </a:defRPr>
            </a:lvl2pPr>
            <a:lvl3pPr marL="1143000" indent="-228600" eaLnBrk="0" hangingPunct="0">
              <a:defRPr sz="1400">
                <a:solidFill>
                  <a:schemeClr val="tx1"/>
                </a:solidFill>
                <a:latin typeface="Arial" charset="0"/>
                <a:cs typeface="Arial" charset="0"/>
              </a:defRPr>
            </a:lvl3pPr>
            <a:lvl4pPr marL="1600200" indent="-228600" eaLnBrk="0" hangingPunct="0">
              <a:defRPr sz="1400">
                <a:solidFill>
                  <a:schemeClr val="tx1"/>
                </a:solidFill>
                <a:latin typeface="Arial" charset="0"/>
                <a:cs typeface="Arial" charset="0"/>
              </a:defRPr>
            </a:lvl4pPr>
            <a:lvl5pPr marL="2057400" indent="-228600" eaLnBrk="0" hangingPunct="0">
              <a:defRPr sz="1400">
                <a:solidFill>
                  <a:schemeClr val="tx1"/>
                </a:solidFill>
                <a:latin typeface="Arial" charset="0"/>
                <a:cs typeface="Arial" charset="0"/>
              </a:defRPr>
            </a:lvl5pPr>
            <a:lvl6pPr marL="2514600" indent="-228600" eaLnBrk="0" fontAlgn="base" hangingPunct="0">
              <a:spcBef>
                <a:spcPct val="0"/>
              </a:spcBef>
              <a:spcAft>
                <a:spcPct val="0"/>
              </a:spcAft>
              <a:defRPr sz="1400">
                <a:solidFill>
                  <a:schemeClr val="tx1"/>
                </a:solidFill>
                <a:latin typeface="Arial" charset="0"/>
                <a:cs typeface="Arial" charset="0"/>
              </a:defRPr>
            </a:lvl6pPr>
            <a:lvl7pPr marL="2971800" indent="-228600" eaLnBrk="0" fontAlgn="base" hangingPunct="0">
              <a:spcBef>
                <a:spcPct val="0"/>
              </a:spcBef>
              <a:spcAft>
                <a:spcPct val="0"/>
              </a:spcAft>
              <a:defRPr sz="1400">
                <a:solidFill>
                  <a:schemeClr val="tx1"/>
                </a:solidFill>
                <a:latin typeface="Arial" charset="0"/>
                <a:cs typeface="Arial" charset="0"/>
              </a:defRPr>
            </a:lvl7pPr>
            <a:lvl8pPr marL="3429000" indent="-228600" eaLnBrk="0" fontAlgn="base" hangingPunct="0">
              <a:spcBef>
                <a:spcPct val="0"/>
              </a:spcBef>
              <a:spcAft>
                <a:spcPct val="0"/>
              </a:spcAft>
              <a:defRPr sz="1400">
                <a:solidFill>
                  <a:schemeClr val="tx1"/>
                </a:solidFill>
                <a:latin typeface="Arial" charset="0"/>
                <a:cs typeface="Arial" charset="0"/>
              </a:defRPr>
            </a:lvl8pPr>
            <a:lvl9pPr marL="3886200" indent="-228600" eaLnBrk="0" fontAlgn="base" hangingPunct="0">
              <a:spcBef>
                <a:spcPct val="0"/>
              </a:spcBef>
              <a:spcAft>
                <a:spcPct val="0"/>
              </a:spcAft>
              <a:defRPr sz="1400">
                <a:solidFill>
                  <a:schemeClr val="tx1"/>
                </a:solidFill>
                <a:latin typeface="Arial" charset="0"/>
                <a:cs typeface="Arial" charset="0"/>
              </a:defRPr>
            </a:lvl9pPr>
          </a:lstStyle>
          <a:p>
            <a:pPr eaLnBrk="1" hangingPunct="1">
              <a:spcBef>
                <a:spcPct val="50000"/>
              </a:spcBef>
            </a:pPr>
            <a:r>
              <a:rPr lang="en-US" altLang="en-US" b="1" dirty="0"/>
              <a:t>The first graph that appears has the first node, alphabetically, selected as </a:t>
            </a:r>
            <a:r>
              <a:rPr lang="en-US" altLang="en-US" b="1" dirty="0" smtClean="0"/>
              <a:t>the </a:t>
            </a:r>
            <a:r>
              <a:rPr lang="en-US" altLang="en-US" b="1" dirty="0" err="1" smtClean="0"/>
              <a:t>wrt</a:t>
            </a:r>
            <a:r>
              <a:rPr lang="en-US" altLang="en-US" b="1" dirty="0" smtClean="0"/>
              <a:t> (with </a:t>
            </a:r>
            <a:r>
              <a:rPr lang="en-US" altLang="en-US" b="1" dirty="0"/>
              <a:t>respect </a:t>
            </a:r>
            <a:r>
              <a:rPr lang="en-US" altLang="en-US" b="1" dirty="0" smtClean="0"/>
              <a:t>to) </a:t>
            </a:r>
            <a:r>
              <a:rPr lang="en-US" altLang="en-US" b="1" dirty="0"/>
              <a:t>node. It is generally </a:t>
            </a:r>
            <a:r>
              <a:rPr lang="en-US" altLang="en-US" b="1" u="sng" dirty="0"/>
              <a:t>not</a:t>
            </a:r>
            <a:r>
              <a:rPr lang="en-US" altLang="en-US" b="1" dirty="0"/>
              <a:t> the one you want.  Here you need to select the Goal, not the Acura TL, as the independent variable</a:t>
            </a:r>
            <a:endParaRPr lang="en-US" altLang="en-US" b="1" u="sng" dirty="0"/>
          </a:p>
        </p:txBody>
      </p:sp>
      <p:sp>
        <p:nvSpPr>
          <p:cNvPr id="43014" name="Line 8"/>
          <p:cNvSpPr>
            <a:spLocks noChangeShapeType="1"/>
          </p:cNvSpPr>
          <p:nvPr/>
        </p:nvSpPr>
        <p:spPr bwMode="auto">
          <a:xfrm flipH="1">
            <a:off x="1447800" y="6324600"/>
            <a:ext cx="3733800" cy="0"/>
          </a:xfrm>
          <a:prstGeom prst="line">
            <a:avLst/>
          </a:prstGeom>
          <a:noFill/>
          <a:ln w="19050">
            <a:solidFill>
              <a:srgbClr val="C0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Tree>
    <p:extLst>
      <p:ext uri="{BB962C8B-B14F-4D97-AF65-F5344CB8AC3E}">
        <p14:creationId xmlns:p14="http://schemas.microsoft.com/office/powerpoint/2010/main" val="28024695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p:txBody>
          <a:bodyPr/>
          <a:lstStyle/>
          <a:p>
            <a:r>
              <a:rPr lang="en-US" altLang="en-US" smtClean="0"/>
              <a:t>Graphical Sensitivity (cont’d)</a:t>
            </a:r>
          </a:p>
        </p:txBody>
      </p:sp>
      <p:sp>
        <p:nvSpPr>
          <p:cNvPr id="44035" name="Content Placeholder 2"/>
          <p:cNvSpPr>
            <a:spLocks noGrp="1"/>
          </p:cNvSpPr>
          <p:nvPr>
            <p:ph idx="1"/>
          </p:nvPr>
        </p:nvSpPr>
        <p:spPr>
          <a:xfrm>
            <a:off x="609600" y="4215130"/>
            <a:ext cx="3733800" cy="2438400"/>
          </a:xfrm>
        </p:spPr>
        <p:txBody>
          <a:bodyPr>
            <a:normAutofit fontScale="25000" lnSpcReduction="20000"/>
          </a:bodyPr>
          <a:lstStyle/>
          <a:p>
            <a:pPr marL="0" indent="0">
              <a:spcBef>
                <a:spcPct val="50000"/>
              </a:spcBef>
              <a:buFontTx/>
              <a:buNone/>
            </a:pPr>
            <a:r>
              <a:rPr lang="en-US" altLang="en-US" sz="7200" dirty="0" smtClean="0">
                <a:latin typeface="Arial" panose="020B0604020202020204" pitchFamily="34" charset="0"/>
                <a:cs typeface="Arial" panose="020B0604020202020204" pitchFamily="34" charset="0"/>
              </a:rPr>
              <a:t>Step three. In the Input Parameter Box select Parameter Type: Supermatrix, the Goal as </a:t>
            </a:r>
            <a:r>
              <a:rPr lang="en-US" altLang="en-US" sz="7200" dirty="0" err="1" smtClean="0">
                <a:latin typeface="Arial" panose="020B0604020202020204" pitchFamily="34" charset="0"/>
                <a:cs typeface="Arial" panose="020B0604020202020204" pitchFamily="34" charset="0"/>
              </a:rPr>
              <a:t>Wrt</a:t>
            </a:r>
            <a:r>
              <a:rPr lang="en-US" altLang="en-US" sz="7200" dirty="0" smtClean="0">
                <a:latin typeface="Arial" panose="020B0604020202020204" pitchFamily="34" charset="0"/>
                <a:cs typeface="Arial" panose="020B0604020202020204" pitchFamily="34" charset="0"/>
              </a:rPr>
              <a:t> Node (“with respect to”) and select one of the criteria as the 1</a:t>
            </a:r>
            <a:r>
              <a:rPr lang="en-US" altLang="en-US" sz="7200" baseline="30000" dirty="0" smtClean="0">
                <a:latin typeface="Arial" panose="020B0604020202020204" pitchFamily="34" charset="0"/>
                <a:cs typeface="Arial" panose="020B0604020202020204" pitchFamily="34" charset="0"/>
              </a:rPr>
              <a:t>st</a:t>
            </a:r>
            <a:r>
              <a:rPr lang="en-US" altLang="en-US" sz="7200" dirty="0" smtClean="0">
                <a:latin typeface="Arial" panose="020B0604020202020204" pitchFamily="34" charset="0"/>
                <a:cs typeface="Arial" panose="020B0604020202020204" pitchFamily="34" charset="0"/>
              </a:rPr>
              <a:t> other node, for example, choose Prestige. Click on the button to the right to get the drop down box with the other choices.</a:t>
            </a:r>
          </a:p>
          <a:p>
            <a:pPr>
              <a:buFontTx/>
              <a:buNone/>
            </a:pPr>
            <a:endParaRPr lang="en-US" altLang="en-US" dirty="0" smtClean="0"/>
          </a:p>
        </p:txBody>
      </p:sp>
      <p:pic>
        <p:nvPicPr>
          <p:cNvPr id="4403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84406" y="1526845"/>
            <a:ext cx="2362200" cy="2017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4037" name="Straight Arrow Connector 5"/>
          <p:cNvCxnSpPr>
            <a:cxnSpLocks noChangeShapeType="1"/>
          </p:cNvCxnSpPr>
          <p:nvPr/>
        </p:nvCxnSpPr>
        <p:spPr bwMode="auto">
          <a:xfrm flipV="1">
            <a:off x="2971800" y="2286000"/>
            <a:ext cx="990600" cy="381000"/>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pic>
        <p:nvPicPr>
          <p:cNvPr id="4403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00600" y="3810000"/>
            <a:ext cx="2362200" cy="266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4039" name="Straight Arrow Connector 9"/>
          <p:cNvCxnSpPr>
            <a:cxnSpLocks noChangeShapeType="1"/>
          </p:cNvCxnSpPr>
          <p:nvPr/>
        </p:nvCxnSpPr>
        <p:spPr bwMode="auto">
          <a:xfrm flipV="1">
            <a:off x="4343400" y="4419600"/>
            <a:ext cx="381000" cy="1588"/>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sp>
        <p:nvSpPr>
          <p:cNvPr id="44040" name="TextBox 7"/>
          <p:cNvSpPr txBox="1">
            <a:spLocks noChangeArrowheads="1"/>
          </p:cNvSpPr>
          <p:nvPr/>
        </p:nvSpPr>
        <p:spPr bwMode="auto">
          <a:xfrm>
            <a:off x="838200" y="1447800"/>
            <a:ext cx="25908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a:solidFill>
                  <a:schemeClr val="tx1"/>
                </a:solidFill>
                <a:latin typeface="Arial" charset="0"/>
                <a:cs typeface="Arial" charset="0"/>
              </a:defRPr>
            </a:lvl1pPr>
            <a:lvl2pPr marL="742950" indent="-285750" eaLnBrk="0" hangingPunct="0">
              <a:defRPr sz="1400">
                <a:solidFill>
                  <a:schemeClr val="tx1"/>
                </a:solidFill>
                <a:latin typeface="Arial" charset="0"/>
                <a:cs typeface="Arial" charset="0"/>
              </a:defRPr>
            </a:lvl2pPr>
            <a:lvl3pPr marL="1143000" indent="-228600" eaLnBrk="0" hangingPunct="0">
              <a:defRPr sz="1400">
                <a:solidFill>
                  <a:schemeClr val="tx1"/>
                </a:solidFill>
                <a:latin typeface="Arial" charset="0"/>
                <a:cs typeface="Arial" charset="0"/>
              </a:defRPr>
            </a:lvl3pPr>
            <a:lvl4pPr marL="1600200" indent="-228600" eaLnBrk="0" hangingPunct="0">
              <a:defRPr sz="1400">
                <a:solidFill>
                  <a:schemeClr val="tx1"/>
                </a:solidFill>
                <a:latin typeface="Arial" charset="0"/>
                <a:cs typeface="Arial" charset="0"/>
              </a:defRPr>
            </a:lvl4pPr>
            <a:lvl5pPr marL="2057400" indent="-228600" eaLnBrk="0" hangingPunct="0">
              <a:defRPr sz="1400">
                <a:solidFill>
                  <a:schemeClr val="tx1"/>
                </a:solidFill>
                <a:latin typeface="Arial" charset="0"/>
                <a:cs typeface="Arial" charset="0"/>
              </a:defRPr>
            </a:lvl5pPr>
            <a:lvl6pPr marL="2514600" indent="-228600" eaLnBrk="0" fontAlgn="base" hangingPunct="0">
              <a:spcBef>
                <a:spcPct val="0"/>
              </a:spcBef>
              <a:spcAft>
                <a:spcPct val="0"/>
              </a:spcAft>
              <a:defRPr sz="1400">
                <a:solidFill>
                  <a:schemeClr val="tx1"/>
                </a:solidFill>
                <a:latin typeface="Arial" charset="0"/>
                <a:cs typeface="Arial" charset="0"/>
              </a:defRPr>
            </a:lvl6pPr>
            <a:lvl7pPr marL="2971800" indent="-228600" eaLnBrk="0" fontAlgn="base" hangingPunct="0">
              <a:spcBef>
                <a:spcPct val="0"/>
              </a:spcBef>
              <a:spcAft>
                <a:spcPct val="0"/>
              </a:spcAft>
              <a:defRPr sz="1400">
                <a:solidFill>
                  <a:schemeClr val="tx1"/>
                </a:solidFill>
                <a:latin typeface="Arial" charset="0"/>
                <a:cs typeface="Arial" charset="0"/>
              </a:defRPr>
            </a:lvl7pPr>
            <a:lvl8pPr marL="3429000" indent="-228600" eaLnBrk="0" fontAlgn="base" hangingPunct="0">
              <a:spcBef>
                <a:spcPct val="0"/>
              </a:spcBef>
              <a:spcAft>
                <a:spcPct val="0"/>
              </a:spcAft>
              <a:defRPr sz="1400">
                <a:solidFill>
                  <a:schemeClr val="tx1"/>
                </a:solidFill>
                <a:latin typeface="Arial" charset="0"/>
                <a:cs typeface="Arial" charset="0"/>
              </a:defRPr>
            </a:lvl8pPr>
            <a:lvl9pPr marL="3886200" indent="-228600" eaLnBrk="0" fontAlgn="base" hangingPunct="0">
              <a:spcBef>
                <a:spcPct val="0"/>
              </a:spcBef>
              <a:spcAft>
                <a:spcPct val="0"/>
              </a:spcAft>
              <a:defRPr sz="1400">
                <a:solidFill>
                  <a:schemeClr val="tx1"/>
                </a:solidFill>
                <a:latin typeface="Arial" charset="0"/>
                <a:cs typeface="Arial" charset="0"/>
              </a:defRPr>
            </a:lvl9pPr>
          </a:lstStyle>
          <a:p>
            <a:pPr eaLnBrk="1" hangingPunct="1"/>
            <a:r>
              <a:rPr lang="en-US" altLang="en-US" sz="1800" dirty="0"/>
              <a:t>Step one. Select the Edit&gt;Independent Variable command</a:t>
            </a:r>
          </a:p>
        </p:txBody>
      </p:sp>
      <p:sp>
        <p:nvSpPr>
          <p:cNvPr id="44041" name="TextBox 8"/>
          <p:cNvSpPr txBox="1">
            <a:spLocks noChangeArrowheads="1"/>
          </p:cNvSpPr>
          <p:nvPr/>
        </p:nvSpPr>
        <p:spPr bwMode="auto">
          <a:xfrm>
            <a:off x="762000" y="2535702"/>
            <a:ext cx="2667000"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400">
                <a:solidFill>
                  <a:schemeClr val="tx1"/>
                </a:solidFill>
                <a:latin typeface="Arial" charset="0"/>
                <a:cs typeface="Arial" charset="0"/>
              </a:defRPr>
            </a:lvl1pPr>
            <a:lvl2pPr marL="742950" indent="-285750" eaLnBrk="0" hangingPunct="0">
              <a:defRPr sz="1400">
                <a:solidFill>
                  <a:schemeClr val="tx1"/>
                </a:solidFill>
                <a:latin typeface="Arial" charset="0"/>
                <a:cs typeface="Arial" charset="0"/>
              </a:defRPr>
            </a:lvl2pPr>
            <a:lvl3pPr marL="1143000" indent="-228600" eaLnBrk="0" hangingPunct="0">
              <a:defRPr sz="1400">
                <a:solidFill>
                  <a:schemeClr val="tx1"/>
                </a:solidFill>
                <a:latin typeface="Arial" charset="0"/>
                <a:cs typeface="Arial" charset="0"/>
              </a:defRPr>
            </a:lvl3pPr>
            <a:lvl4pPr marL="1600200" indent="-228600" eaLnBrk="0" hangingPunct="0">
              <a:defRPr sz="1400">
                <a:solidFill>
                  <a:schemeClr val="tx1"/>
                </a:solidFill>
                <a:latin typeface="Arial" charset="0"/>
                <a:cs typeface="Arial" charset="0"/>
              </a:defRPr>
            </a:lvl4pPr>
            <a:lvl5pPr marL="2057400" indent="-228600" eaLnBrk="0" hangingPunct="0">
              <a:defRPr sz="1400">
                <a:solidFill>
                  <a:schemeClr val="tx1"/>
                </a:solidFill>
                <a:latin typeface="Arial" charset="0"/>
                <a:cs typeface="Arial" charset="0"/>
              </a:defRPr>
            </a:lvl5pPr>
            <a:lvl6pPr marL="2514600" indent="-228600" eaLnBrk="0" fontAlgn="base" hangingPunct="0">
              <a:spcBef>
                <a:spcPct val="0"/>
              </a:spcBef>
              <a:spcAft>
                <a:spcPct val="0"/>
              </a:spcAft>
              <a:defRPr sz="1400">
                <a:solidFill>
                  <a:schemeClr val="tx1"/>
                </a:solidFill>
                <a:latin typeface="Arial" charset="0"/>
                <a:cs typeface="Arial" charset="0"/>
              </a:defRPr>
            </a:lvl6pPr>
            <a:lvl7pPr marL="2971800" indent="-228600" eaLnBrk="0" fontAlgn="base" hangingPunct="0">
              <a:spcBef>
                <a:spcPct val="0"/>
              </a:spcBef>
              <a:spcAft>
                <a:spcPct val="0"/>
              </a:spcAft>
              <a:defRPr sz="1400">
                <a:solidFill>
                  <a:schemeClr val="tx1"/>
                </a:solidFill>
                <a:latin typeface="Arial" charset="0"/>
                <a:cs typeface="Arial" charset="0"/>
              </a:defRPr>
            </a:lvl7pPr>
            <a:lvl8pPr marL="3429000" indent="-228600" eaLnBrk="0" fontAlgn="base" hangingPunct="0">
              <a:spcBef>
                <a:spcPct val="0"/>
              </a:spcBef>
              <a:spcAft>
                <a:spcPct val="0"/>
              </a:spcAft>
              <a:defRPr sz="1400">
                <a:solidFill>
                  <a:schemeClr val="tx1"/>
                </a:solidFill>
                <a:latin typeface="Arial" charset="0"/>
                <a:cs typeface="Arial" charset="0"/>
              </a:defRPr>
            </a:lvl8pPr>
            <a:lvl9pPr marL="3886200" indent="-228600" eaLnBrk="0" fontAlgn="base" hangingPunct="0">
              <a:spcBef>
                <a:spcPct val="0"/>
              </a:spcBef>
              <a:spcAft>
                <a:spcPct val="0"/>
              </a:spcAft>
              <a:defRPr sz="1400">
                <a:solidFill>
                  <a:schemeClr val="tx1"/>
                </a:solidFill>
                <a:latin typeface="Arial" charset="0"/>
                <a:cs typeface="Arial" charset="0"/>
              </a:defRPr>
            </a:lvl9pPr>
          </a:lstStyle>
          <a:p>
            <a:pPr eaLnBrk="1" hangingPunct="1"/>
            <a:r>
              <a:rPr lang="en-US" altLang="en-US" sz="1800" dirty="0"/>
              <a:t>Step two. In the Selected Node box highlight the current node </a:t>
            </a:r>
            <a:r>
              <a:rPr lang="en-US" altLang="en-US" sz="1800" dirty="0" smtClean="0"/>
              <a:t>(Acura</a:t>
            </a:r>
            <a:r>
              <a:rPr lang="en-US" altLang="en-US" sz="1800" dirty="0"/>
              <a:t>) then </a:t>
            </a:r>
            <a:r>
              <a:rPr lang="en-US" altLang="en-US" sz="1800" dirty="0" smtClean="0"/>
              <a:t>click </a:t>
            </a:r>
            <a:r>
              <a:rPr lang="en-US" altLang="en-US" sz="1800" dirty="0"/>
              <a:t>Edit.</a:t>
            </a:r>
          </a:p>
        </p:txBody>
      </p:sp>
    </p:spTree>
    <p:extLst>
      <p:ext uri="{BB962C8B-B14F-4D97-AF65-F5344CB8AC3E}">
        <p14:creationId xmlns:p14="http://schemas.microsoft.com/office/powerpoint/2010/main" val="4617123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sz="quarter"/>
          </p:nvPr>
        </p:nvSpPr>
        <p:spPr>
          <a:xfrm>
            <a:off x="457200" y="0"/>
            <a:ext cx="8229600" cy="792163"/>
          </a:xfrm>
        </p:spPr>
        <p:txBody>
          <a:bodyPr/>
          <a:lstStyle/>
          <a:p>
            <a:pPr eaLnBrk="1" hangingPunct="1"/>
            <a:r>
              <a:rPr lang="en-US" altLang="en-US" sz="3200" smtClean="0"/>
              <a:t>Getting Sensitivity Graph for Prestige</a:t>
            </a:r>
          </a:p>
        </p:txBody>
      </p:sp>
      <p:pic>
        <p:nvPicPr>
          <p:cNvPr id="45059" name="Picture 6"/>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a:xfrm>
            <a:off x="990600" y="1371600"/>
            <a:ext cx="2667000" cy="2324100"/>
          </a:xfrm>
        </p:spPr>
      </p:pic>
      <p:pic>
        <p:nvPicPr>
          <p:cNvPr id="45060" name="Picture 8"/>
          <p:cNvPicPr>
            <a:picLocks noGrp="1" noChangeAspect="1" noChangeArrowheads="1"/>
          </p:cNvPicPr>
          <p:nvPr>
            <p:ph sz="quarter" idx="2"/>
          </p:nvPr>
        </p:nvPicPr>
        <p:blipFill>
          <a:blip r:embed="rId4">
            <a:extLst>
              <a:ext uri="{28A0092B-C50C-407E-A947-70E740481C1C}">
                <a14:useLocalDpi xmlns:a14="http://schemas.microsoft.com/office/drawing/2010/main" val="0"/>
              </a:ext>
            </a:extLst>
          </a:blip>
          <a:srcRect/>
          <a:stretch>
            <a:fillRect/>
          </a:stretch>
        </p:blipFill>
        <p:spPr>
          <a:xfrm>
            <a:off x="914400" y="4343400"/>
            <a:ext cx="2676525" cy="2332038"/>
          </a:xfrm>
        </p:spPr>
      </p:pic>
      <p:pic>
        <p:nvPicPr>
          <p:cNvPr id="45061" name="Picture 10"/>
          <p:cNvPicPr>
            <a:picLocks noGrp="1" noChangeAspect="1" noChangeArrowheads="1"/>
          </p:cNvPicPr>
          <p:nvPr>
            <p:ph sz="quarter" idx="3"/>
          </p:nvPr>
        </p:nvPicPr>
        <p:blipFill>
          <a:blip r:embed="rId5" cstate="print">
            <a:extLst>
              <a:ext uri="{28A0092B-C50C-407E-A947-70E740481C1C}">
                <a14:useLocalDpi xmlns:a14="http://schemas.microsoft.com/office/drawing/2010/main" val="0"/>
              </a:ext>
            </a:extLst>
          </a:blip>
          <a:srcRect/>
          <a:stretch>
            <a:fillRect/>
          </a:stretch>
        </p:blipFill>
        <p:spPr>
          <a:xfrm>
            <a:off x="5334000" y="4191000"/>
            <a:ext cx="1697038" cy="2438400"/>
          </a:xfrm>
        </p:spPr>
      </p:pic>
      <p:sp>
        <p:nvSpPr>
          <p:cNvPr id="45062" name="Text Box 12"/>
          <p:cNvSpPr txBox="1">
            <a:spLocks noChangeArrowheads="1"/>
          </p:cNvSpPr>
          <p:nvPr/>
        </p:nvSpPr>
        <p:spPr bwMode="auto">
          <a:xfrm>
            <a:off x="1143000" y="990600"/>
            <a:ext cx="23622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1400">
                <a:solidFill>
                  <a:schemeClr val="tx1"/>
                </a:solidFill>
                <a:latin typeface="Arial" charset="0"/>
                <a:cs typeface="Arial" charset="0"/>
              </a:defRPr>
            </a:lvl1pPr>
            <a:lvl2pPr marL="742950" indent="-285750" eaLnBrk="0" hangingPunct="0">
              <a:defRPr sz="1400">
                <a:solidFill>
                  <a:schemeClr val="tx1"/>
                </a:solidFill>
                <a:latin typeface="Arial" charset="0"/>
                <a:cs typeface="Arial" charset="0"/>
              </a:defRPr>
            </a:lvl2pPr>
            <a:lvl3pPr marL="1143000" indent="-228600" eaLnBrk="0" hangingPunct="0">
              <a:defRPr sz="1400">
                <a:solidFill>
                  <a:schemeClr val="tx1"/>
                </a:solidFill>
                <a:latin typeface="Arial" charset="0"/>
                <a:cs typeface="Arial" charset="0"/>
              </a:defRPr>
            </a:lvl3pPr>
            <a:lvl4pPr marL="1600200" indent="-228600" eaLnBrk="0" hangingPunct="0">
              <a:defRPr sz="1400">
                <a:solidFill>
                  <a:schemeClr val="tx1"/>
                </a:solidFill>
                <a:latin typeface="Arial" charset="0"/>
                <a:cs typeface="Arial" charset="0"/>
              </a:defRPr>
            </a:lvl4pPr>
            <a:lvl5pPr marL="2057400" indent="-228600" eaLnBrk="0" hangingPunct="0">
              <a:defRPr sz="1400">
                <a:solidFill>
                  <a:schemeClr val="tx1"/>
                </a:solidFill>
                <a:latin typeface="Arial" charset="0"/>
                <a:cs typeface="Arial" charset="0"/>
              </a:defRPr>
            </a:lvl5pPr>
            <a:lvl6pPr marL="2514600" indent="-228600" eaLnBrk="0" fontAlgn="base" hangingPunct="0">
              <a:spcBef>
                <a:spcPct val="0"/>
              </a:spcBef>
              <a:spcAft>
                <a:spcPct val="0"/>
              </a:spcAft>
              <a:defRPr sz="1400">
                <a:solidFill>
                  <a:schemeClr val="tx1"/>
                </a:solidFill>
                <a:latin typeface="Arial" charset="0"/>
                <a:cs typeface="Arial" charset="0"/>
              </a:defRPr>
            </a:lvl6pPr>
            <a:lvl7pPr marL="2971800" indent="-228600" eaLnBrk="0" fontAlgn="base" hangingPunct="0">
              <a:spcBef>
                <a:spcPct val="0"/>
              </a:spcBef>
              <a:spcAft>
                <a:spcPct val="0"/>
              </a:spcAft>
              <a:defRPr sz="1400">
                <a:solidFill>
                  <a:schemeClr val="tx1"/>
                </a:solidFill>
                <a:latin typeface="Arial" charset="0"/>
                <a:cs typeface="Arial" charset="0"/>
              </a:defRPr>
            </a:lvl7pPr>
            <a:lvl8pPr marL="3429000" indent="-228600" eaLnBrk="0" fontAlgn="base" hangingPunct="0">
              <a:spcBef>
                <a:spcPct val="0"/>
              </a:spcBef>
              <a:spcAft>
                <a:spcPct val="0"/>
              </a:spcAft>
              <a:defRPr sz="1400">
                <a:solidFill>
                  <a:schemeClr val="tx1"/>
                </a:solidFill>
                <a:latin typeface="Arial" charset="0"/>
                <a:cs typeface="Arial" charset="0"/>
              </a:defRPr>
            </a:lvl8pPr>
            <a:lvl9pPr marL="3886200" indent="-228600" eaLnBrk="0" fontAlgn="base" hangingPunct="0">
              <a:spcBef>
                <a:spcPct val="0"/>
              </a:spcBef>
              <a:spcAft>
                <a:spcPct val="0"/>
              </a:spcAft>
              <a:defRPr sz="1400">
                <a:solidFill>
                  <a:schemeClr val="tx1"/>
                </a:solidFill>
                <a:latin typeface="Arial" charset="0"/>
                <a:cs typeface="Arial" charset="0"/>
              </a:defRPr>
            </a:lvl9pPr>
          </a:lstStyle>
          <a:p>
            <a:pPr algn="ctr" eaLnBrk="1" hangingPunct="1">
              <a:spcBef>
                <a:spcPct val="50000"/>
              </a:spcBef>
            </a:pPr>
            <a:r>
              <a:rPr lang="en-US" altLang="en-US"/>
              <a:t>Show Selected Node Box</a:t>
            </a:r>
          </a:p>
        </p:txBody>
      </p:sp>
      <p:sp>
        <p:nvSpPr>
          <p:cNvPr id="45063" name="Text Box 13"/>
          <p:cNvSpPr txBox="1">
            <a:spLocks noChangeArrowheads="1"/>
          </p:cNvSpPr>
          <p:nvPr/>
        </p:nvSpPr>
        <p:spPr bwMode="auto">
          <a:xfrm>
            <a:off x="5181600" y="914400"/>
            <a:ext cx="2057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1400">
                <a:solidFill>
                  <a:schemeClr val="tx1"/>
                </a:solidFill>
                <a:latin typeface="Arial" charset="0"/>
                <a:cs typeface="Arial" charset="0"/>
              </a:defRPr>
            </a:lvl1pPr>
            <a:lvl2pPr marL="742950" indent="-285750" eaLnBrk="0" hangingPunct="0">
              <a:defRPr sz="1400">
                <a:solidFill>
                  <a:schemeClr val="tx1"/>
                </a:solidFill>
                <a:latin typeface="Arial" charset="0"/>
                <a:cs typeface="Arial" charset="0"/>
              </a:defRPr>
            </a:lvl2pPr>
            <a:lvl3pPr marL="1143000" indent="-228600" eaLnBrk="0" hangingPunct="0">
              <a:defRPr sz="1400">
                <a:solidFill>
                  <a:schemeClr val="tx1"/>
                </a:solidFill>
                <a:latin typeface="Arial" charset="0"/>
                <a:cs typeface="Arial" charset="0"/>
              </a:defRPr>
            </a:lvl3pPr>
            <a:lvl4pPr marL="1600200" indent="-228600" eaLnBrk="0" hangingPunct="0">
              <a:defRPr sz="1400">
                <a:solidFill>
                  <a:schemeClr val="tx1"/>
                </a:solidFill>
                <a:latin typeface="Arial" charset="0"/>
                <a:cs typeface="Arial" charset="0"/>
              </a:defRPr>
            </a:lvl4pPr>
            <a:lvl5pPr marL="2057400" indent="-228600" eaLnBrk="0" hangingPunct="0">
              <a:defRPr sz="1400">
                <a:solidFill>
                  <a:schemeClr val="tx1"/>
                </a:solidFill>
                <a:latin typeface="Arial" charset="0"/>
                <a:cs typeface="Arial" charset="0"/>
              </a:defRPr>
            </a:lvl5pPr>
            <a:lvl6pPr marL="2514600" indent="-228600" eaLnBrk="0" fontAlgn="base" hangingPunct="0">
              <a:spcBef>
                <a:spcPct val="0"/>
              </a:spcBef>
              <a:spcAft>
                <a:spcPct val="0"/>
              </a:spcAft>
              <a:defRPr sz="1400">
                <a:solidFill>
                  <a:schemeClr val="tx1"/>
                </a:solidFill>
                <a:latin typeface="Arial" charset="0"/>
                <a:cs typeface="Arial" charset="0"/>
              </a:defRPr>
            </a:lvl6pPr>
            <a:lvl7pPr marL="2971800" indent="-228600" eaLnBrk="0" fontAlgn="base" hangingPunct="0">
              <a:spcBef>
                <a:spcPct val="0"/>
              </a:spcBef>
              <a:spcAft>
                <a:spcPct val="0"/>
              </a:spcAft>
              <a:defRPr sz="1400">
                <a:solidFill>
                  <a:schemeClr val="tx1"/>
                </a:solidFill>
                <a:latin typeface="Arial" charset="0"/>
                <a:cs typeface="Arial" charset="0"/>
              </a:defRPr>
            </a:lvl7pPr>
            <a:lvl8pPr marL="3429000" indent="-228600" eaLnBrk="0" fontAlgn="base" hangingPunct="0">
              <a:spcBef>
                <a:spcPct val="0"/>
              </a:spcBef>
              <a:spcAft>
                <a:spcPct val="0"/>
              </a:spcAft>
              <a:defRPr sz="1400">
                <a:solidFill>
                  <a:schemeClr val="tx1"/>
                </a:solidFill>
                <a:latin typeface="Arial" charset="0"/>
                <a:cs typeface="Arial" charset="0"/>
              </a:defRPr>
            </a:lvl8pPr>
            <a:lvl9pPr marL="3886200" indent="-228600" eaLnBrk="0" fontAlgn="base" hangingPunct="0">
              <a:spcBef>
                <a:spcPct val="0"/>
              </a:spcBef>
              <a:spcAft>
                <a:spcPct val="0"/>
              </a:spcAft>
              <a:defRPr sz="1400">
                <a:solidFill>
                  <a:schemeClr val="tx1"/>
                </a:solidFill>
                <a:latin typeface="Arial" charset="0"/>
                <a:cs typeface="Arial" charset="0"/>
              </a:defRPr>
            </a:lvl9pPr>
          </a:lstStyle>
          <a:p>
            <a:pPr algn="ctr" eaLnBrk="1" hangingPunct="1">
              <a:spcBef>
                <a:spcPct val="50000"/>
              </a:spcBef>
            </a:pPr>
            <a:r>
              <a:rPr lang="en-US" altLang="en-US"/>
              <a:t>Set Parameters Box</a:t>
            </a:r>
          </a:p>
        </p:txBody>
      </p:sp>
      <p:sp>
        <p:nvSpPr>
          <p:cNvPr id="45064" name="Text Box 14"/>
          <p:cNvSpPr txBox="1">
            <a:spLocks noChangeArrowheads="1"/>
          </p:cNvSpPr>
          <p:nvPr/>
        </p:nvSpPr>
        <p:spPr bwMode="auto">
          <a:xfrm>
            <a:off x="304800" y="3962400"/>
            <a:ext cx="40386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1400">
                <a:solidFill>
                  <a:schemeClr val="tx1"/>
                </a:solidFill>
                <a:latin typeface="Arial" charset="0"/>
                <a:cs typeface="Arial" charset="0"/>
              </a:defRPr>
            </a:lvl1pPr>
            <a:lvl2pPr marL="742950" indent="-285750" eaLnBrk="0" hangingPunct="0">
              <a:defRPr sz="1400">
                <a:solidFill>
                  <a:schemeClr val="tx1"/>
                </a:solidFill>
                <a:latin typeface="Arial" charset="0"/>
                <a:cs typeface="Arial" charset="0"/>
              </a:defRPr>
            </a:lvl2pPr>
            <a:lvl3pPr marL="1143000" indent="-228600" eaLnBrk="0" hangingPunct="0">
              <a:defRPr sz="1400">
                <a:solidFill>
                  <a:schemeClr val="tx1"/>
                </a:solidFill>
                <a:latin typeface="Arial" charset="0"/>
                <a:cs typeface="Arial" charset="0"/>
              </a:defRPr>
            </a:lvl3pPr>
            <a:lvl4pPr marL="1600200" indent="-228600" eaLnBrk="0" hangingPunct="0">
              <a:defRPr sz="1400">
                <a:solidFill>
                  <a:schemeClr val="tx1"/>
                </a:solidFill>
                <a:latin typeface="Arial" charset="0"/>
                <a:cs typeface="Arial" charset="0"/>
              </a:defRPr>
            </a:lvl4pPr>
            <a:lvl5pPr marL="2057400" indent="-228600" eaLnBrk="0" hangingPunct="0">
              <a:defRPr sz="1400">
                <a:solidFill>
                  <a:schemeClr val="tx1"/>
                </a:solidFill>
                <a:latin typeface="Arial" charset="0"/>
                <a:cs typeface="Arial" charset="0"/>
              </a:defRPr>
            </a:lvl5pPr>
            <a:lvl6pPr marL="2514600" indent="-228600" eaLnBrk="0" fontAlgn="base" hangingPunct="0">
              <a:spcBef>
                <a:spcPct val="0"/>
              </a:spcBef>
              <a:spcAft>
                <a:spcPct val="0"/>
              </a:spcAft>
              <a:defRPr sz="1400">
                <a:solidFill>
                  <a:schemeClr val="tx1"/>
                </a:solidFill>
                <a:latin typeface="Arial" charset="0"/>
                <a:cs typeface="Arial" charset="0"/>
              </a:defRPr>
            </a:lvl6pPr>
            <a:lvl7pPr marL="2971800" indent="-228600" eaLnBrk="0" fontAlgn="base" hangingPunct="0">
              <a:spcBef>
                <a:spcPct val="0"/>
              </a:spcBef>
              <a:spcAft>
                <a:spcPct val="0"/>
              </a:spcAft>
              <a:defRPr sz="1400">
                <a:solidFill>
                  <a:schemeClr val="tx1"/>
                </a:solidFill>
                <a:latin typeface="Arial" charset="0"/>
                <a:cs typeface="Arial" charset="0"/>
              </a:defRPr>
            </a:lvl7pPr>
            <a:lvl8pPr marL="3429000" indent="-228600" eaLnBrk="0" fontAlgn="base" hangingPunct="0">
              <a:spcBef>
                <a:spcPct val="0"/>
              </a:spcBef>
              <a:spcAft>
                <a:spcPct val="0"/>
              </a:spcAft>
              <a:defRPr sz="1400">
                <a:solidFill>
                  <a:schemeClr val="tx1"/>
                </a:solidFill>
                <a:latin typeface="Arial" charset="0"/>
                <a:cs typeface="Arial" charset="0"/>
              </a:defRPr>
            </a:lvl8pPr>
            <a:lvl9pPr marL="3886200" indent="-228600" eaLnBrk="0" fontAlgn="base" hangingPunct="0">
              <a:spcBef>
                <a:spcPct val="0"/>
              </a:spcBef>
              <a:spcAft>
                <a:spcPct val="0"/>
              </a:spcAft>
              <a:defRPr sz="1400">
                <a:solidFill>
                  <a:schemeClr val="tx1"/>
                </a:solidFill>
                <a:latin typeface="Arial" charset="0"/>
                <a:cs typeface="Arial" charset="0"/>
              </a:defRPr>
            </a:lvl9pPr>
          </a:lstStyle>
          <a:p>
            <a:pPr algn="ctr" eaLnBrk="1" hangingPunct="1">
              <a:spcBef>
                <a:spcPct val="50000"/>
              </a:spcBef>
            </a:pPr>
            <a:r>
              <a:rPr lang="en-US" altLang="en-US"/>
              <a:t>Updated Parameters – click Update for results</a:t>
            </a:r>
          </a:p>
        </p:txBody>
      </p:sp>
      <p:sp>
        <p:nvSpPr>
          <p:cNvPr id="45065" name="Text Box 15"/>
          <p:cNvSpPr txBox="1">
            <a:spLocks noChangeArrowheads="1"/>
          </p:cNvSpPr>
          <p:nvPr/>
        </p:nvSpPr>
        <p:spPr bwMode="auto">
          <a:xfrm>
            <a:off x="4648200" y="3810000"/>
            <a:ext cx="35814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1400">
                <a:solidFill>
                  <a:schemeClr val="tx1"/>
                </a:solidFill>
                <a:latin typeface="Arial" charset="0"/>
                <a:cs typeface="Arial" charset="0"/>
              </a:defRPr>
            </a:lvl1pPr>
            <a:lvl2pPr marL="742950" indent="-285750" eaLnBrk="0" hangingPunct="0">
              <a:defRPr sz="1400">
                <a:solidFill>
                  <a:schemeClr val="tx1"/>
                </a:solidFill>
                <a:latin typeface="Arial" charset="0"/>
                <a:cs typeface="Arial" charset="0"/>
              </a:defRPr>
            </a:lvl2pPr>
            <a:lvl3pPr marL="1143000" indent="-228600" eaLnBrk="0" hangingPunct="0">
              <a:defRPr sz="1400">
                <a:solidFill>
                  <a:schemeClr val="tx1"/>
                </a:solidFill>
                <a:latin typeface="Arial" charset="0"/>
                <a:cs typeface="Arial" charset="0"/>
              </a:defRPr>
            </a:lvl3pPr>
            <a:lvl4pPr marL="1600200" indent="-228600" eaLnBrk="0" hangingPunct="0">
              <a:defRPr sz="1400">
                <a:solidFill>
                  <a:schemeClr val="tx1"/>
                </a:solidFill>
                <a:latin typeface="Arial" charset="0"/>
                <a:cs typeface="Arial" charset="0"/>
              </a:defRPr>
            </a:lvl4pPr>
            <a:lvl5pPr marL="2057400" indent="-228600" eaLnBrk="0" hangingPunct="0">
              <a:defRPr sz="1400">
                <a:solidFill>
                  <a:schemeClr val="tx1"/>
                </a:solidFill>
                <a:latin typeface="Arial" charset="0"/>
                <a:cs typeface="Arial" charset="0"/>
              </a:defRPr>
            </a:lvl5pPr>
            <a:lvl6pPr marL="2514600" indent="-228600" eaLnBrk="0" fontAlgn="base" hangingPunct="0">
              <a:spcBef>
                <a:spcPct val="0"/>
              </a:spcBef>
              <a:spcAft>
                <a:spcPct val="0"/>
              </a:spcAft>
              <a:defRPr sz="1400">
                <a:solidFill>
                  <a:schemeClr val="tx1"/>
                </a:solidFill>
                <a:latin typeface="Arial" charset="0"/>
                <a:cs typeface="Arial" charset="0"/>
              </a:defRPr>
            </a:lvl6pPr>
            <a:lvl7pPr marL="2971800" indent="-228600" eaLnBrk="0" fontAlgn="base" hangingPunct="0">
              <a:spcBef>
                <a:spcPct val="0"/>
              </a:spcBef>
              <a:spcAft>
                <a:spcPct val="0"/>
              </a:spcAft>
              <a:defRPr sz="1400">
                <a:solidFill>
                  <a:schemeClr val="tx1"/>
                </a:solidFill>
                <a:latin typeface="Arial" charset="0"/>
                <a:cs typeface="Arial" charset="0"/>
              </a:defRPr>
            </a:lvl7pPr>
            <a:lvl8pPr marL="3429000" indent="-228600" eaLnBrk="0" fontAlgn="base" hangingPunct="0">
              <a:spcBef>
                <a:spcPct val="0"/>
              </a:spcBef>
              <a:spcAft>
                <a:spcPct val="0"/>
              </a:spcAft>
              <a:defRPr sz="1400">
                <a:solidFill>
                  <a:schemeClr val="tx1"/>
                </a:solidFill>
                <a:latin typeface="Arial" charset="0"/>
                <a:cs typeface="Arial" charset="0"/>
              </a:defRPr>
            </a:lvl8pPr>
            <a:lvl9pPr marL="3886200" indent="-228600" eaLnBrk="0" fontAlgn="base" hangingPunct="0">
              <a:spcBef>
                <a:spcPct val="0"/>
              </a:spcBef>
              <a:spcAft>
                <a:spcPct val="0"/>
              </a:spcAft>
              <a:defRPr sz="1400">
                <a:solidFill>
                  <a:schemeClr val="tx1"/>
                </a:solidFill>
                <a:latin typeface="Arial" charset="0"/>
                <a:cs typeface="Arial" charset="0"/>
              </a:defRPr>
            </a:lvl9pPr>
          </a:lstStyle>
          <a:p>
            <a:pPr algn="ctr" eaLnBrk="1" hangingPunct="1">
              <a:spcBef>
                <a:spcPct val="50000"/>
              </a:spcBef>
            </a:pPr>
            <a:r>
              <a:rPr lang="en-US" altLang="en-US"/>
              <a:t>Sensitivity Graph for Selected node(s)</a:t>
            </a:r>
          </a:p>
        </p:txBody>
      </p:sp>
      <p:sp>
        <p:nvSpPr>
          <p:cNvPr id="45066" name="Text Box 16"/>
          <p:cNvSpPr txBox="1">
            <a:spLocks noChangeArrowheads="1"/>
          </p:cNvSpPr>
          <p:nvPr/>
        </p:nvSpPr>
        <p:spPr bwMode="auto">
          <a:xfrm>
            <a:off x="381000" y="2133600"/>
            <a:ext cx="3810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1400">
                <a:solidFill>
                  <a:schemeClr val="tx1"/>
                </a:solidFill>
                <a:latin typeface="Arial" charset="0"/>
                <a:cs typeface="Arial" charset="0"/>
              </a:defRPr>
            </a:lvl1pPr>
            <a:lvl2pPr marL="742950" indent="-285750" eaLnBrk="0" hangingPunct="0">
              <a:defRPr sz="1400">
                <a:solidFill>
                  <a:schemeClr val="tx1"/>
                </a:solidFill>
                <a:latin typeface="Arial" charset="0"/>
                <a:cs typeface="Arial" charset="0"/>
              </a:defRPr>
            </a:lvl2pPr>
            <a:lvl3pPr marL="1143000" indent="-228600" eaLnBrk="0" hangingPunct="0">
              <a:defRPr sz="1400">
                <a:solidFill>
                  <a:schemeClr val="tx1"/>
                </a:solidFill>
                <a:latin typeface="Arial" charset="0"/>
                <a:cs typeface="Arial" charset="0"/>
              </a:defRPr>
            </a:lvl3pPr>
            <a:lvl4pPr marL="1600200" indent="-228600" eaLnBrk="0" hangingPunct="0">
              <a:defRPr sz="1400">
                <a:solidFill>
                  <a:schemeClr val="tx1"/>
                </a:solidFill>
                <a:latin typeface="Arial" charset="0"/>
                <a:cs typeface="Arial" charset="0"/>
              </a:defRPr>
            </a:lvl4pPr>
            <a:lvl5pPr marL="2057400" indent="-228600" eaLnBrk="0" hangingPunct="0">
              <a:defRPr sz="1400">
                <a:solidFill>
                  <a:schemeClr val="tx1"/>
                </a:solidFill>
                <a:latin typeface="Arial" charset="0"/>
                <a:cs typeface="Arial" charset="0"/>
              </a:defRPr>
            </a:lvl5pPr>
            <a:lvl6pPr marL="2514600" indent="-228600" eaLnBrk="0" fontAlgn="base" hangingPunct="0">
              <a:spcBef>
                <a:spcPct val="0"/>
              </a:spcBef>
              <a:spcAft>
                <a:spcPct val="0"/>
              </a:spcAft>
              <a:defRPr sz="1400">
                <a:solidFill>
                  <a:schemeClr val="tx1"/>
                </a:solidFill>
                <a:latin typeface="Arial" charset="0"/>
                <a:cs typeface="Arial" charset="0"/>
              </a:defRPr>
            </a:lvl6pPr>
            <a:lvl7pPr marL="2971800" indent="-228600" eaLnBrk="0" fontAlgn="base" hangingPunct="0">
              <a:spcBef>
                <a:spcPct val="0"/>
              </a:spcBef>
              <a:spcAft>
                <a:spcPct val="0"/>
              </a:spcAft>
              <a:defRPr sz="1400">
                <a:solidFill>
                  <a:schemeClr val="tx1"/>
                </a:solidFill>
                <a:latin typeface="Arial" charset="0"/>
                <a:cs typeface="Arial" charset="0"/>
              </a:defRPr>
            </a:lvl7pPr>
            <a:lvl8pPr marL="3429000" indent="-228600" eaLnBrk="0" fontAlgn="base" hangingPunct="0">
              <a:spcBef>
                <a:spcPct val="0"/>
              </a:spcBef>
              <a:spcAft>
                <a:spcPct val="0"/>
              </a:spcAft>
              <a:defRPr sz="1400">
                <a:solidFill>
                  <a:schemeClr val="tx1"/>
                </a:solidFill>
                <a:latin typeface="Arial" charset="0"/>
                <a:cs typeface="Arial" charset="0"/>
              </a:defRPr>
            </a:lvl8pPr>
            <a:lvl9pPr marL="3886200" indent="-228600" eaLnBrk="0" fontAlgn="base" hangingPunct="0">
              <a:spcBef>
                <a:spcPct val="0"/>
              </a:spcBef>
              <a:spcAft>
                <a:spcPct val="0"/>
              </a:spcAft>
              <a:defRPr sz="1400">
                <a:solidFill>
                  <a:schemeClr val="tx1"/>
                </a:solidFill>
                <a:latin typeface="Arial" charset="0"/>
                <a:cs typeface="Arial" charset="0"/>
              </a:defRPr>
            </a:lvl9pPr>
          </a:lstStyle>
          <a:p>
            <a:pPr algn="ctr" eaLnBrk="1" hangingPunct="1">
              <a:spcBef>
                <a:spcPct val="50000"/>
              </a:spcBef>
            </a:pPr>
            <a:r>
              <a:rPr lang="en-US" altLang="en-US" sz="1600" b="1"/>
              <a:t>1</a:t>
            </a:r>
          </a:p>
        </p:txBody>
      </p:sp>
      <p:sp>
        <p:nvSpPr>
          <p:cNvPr id="45067" name="Text Box 17"/>
          <p:cNvSpPr txBox="1">
            <a:spLocks noChangeArrowheads="1"/>
          </p:cNvSpPr>
          <p:nvPr/>
        </p:nvSpPr>
        <p:spPr bwMode="auto">
          <a:xfrm>
            <a:off x="4648200" y="2209800"/>
            <a:ext cx="3810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1400">
                <a:solidFill>
                  <a:schemeClr val="tx1"/>
                </a:solidFill>
                <a:latin typeface="Arial" charset="0"/>
                <a:cs typeface="Arial" charset="0"/>
              </a:defRPr>
            </a:lvl1pPr>
            <a:lvl2pPr marL="742950" indent="-285750" eaLnBrk="0" hangingPunct="0">
              <a:defRPr sz="1400">
                <a:solidFill>
                  <a:schemeClr val="tx1"/>
                </a:solidFill>
                <a:latin typeface="Arial" charset="0"/>
                <a:cs typeface="Arial" charset="0"/>
              </a:defRPr>
            </a:lvl2pPr>
            <a:lvl3pPr marL="1143000" indent="-228600" eaLnBrk="0" hangingPunct="0">
              <a:defRPr sz="1400">
                <a:solidFill>
                  <a:schemeClr val="tx1"/>
                </a:solidFill>
                <a:latin typeface="Arial" charset="0"/>
                <a:cs typeface="Arial" charset="0"/>
              </a:defRPr>
            </a:lvl3pPr>
            <a:lvl4pPr marL="1600200" indent="-228600" eaLnBrk="0" hangingPunct="0">
              <a:defRPr sz="1400">
                <a:solidFill>
                  <a:schemeClr val="tx1"/>
                </a:solidFill>
                <a:latin typeface="Arial" charset="0"/>
                <a:cs typeface="Arial" charset="0"/>
              </a:defRPr>
            </a:lvl4pPr>
            <a:lvl5pPr marL="2057400" indent="-228600" eaLnBrk="0" hangingPunct="0">
              <a:defRPr sz="1400">
                <a:solidFill>
                  <a:schemeClr val="tx1"/>
                </a:solidFill>
                <a:latin typeface="Arial" charset="0"/>
                <a:cs typeface="Arial" charset="0"/>
              </a:defRPr>
            </a:lvl5pPr>
            <a:lvl6pPr marL="2514600" indent="-228600" eaLnBrk="0" fontAlgn="base" hangingPunct="0">
              <a:spcBef>
                <a:spcPct val="0"/>
              </a:spcBef>
              <a:spcAft>
                <a:spcPct val="0"/>
              </a:spcAft>
              <a:defRPr sz="1400">
                <a:solidFill>
                  <a:schemeClr val="tx1"/>
                </a:solidFill>
                <a:latin typeface="Arial" charset="0"/>
                <a:cs typeface="Arial" charset="0"/>
              </a:defRPr>
            </a:lvl6pPr>
            <a:lvl7pPr marL="2971800" indent="-228600" eaLnBrk="0" fontAlgn="base" hangingPunct="0">
              <a:spcBef>
                <a:spcPct val="0"/>
              </a:spcBef>
              <a:spcAft>
                <a:spcPct val="0"/>
              </a:spcAft>
              <a:defRPr sz="1400">
                <a:solidFill>
                  <a:schemeClr val="tx1"/>
                </a:solidFill>
                <a:latin typeface="Arial" charset="0"/>
                <a:cs typeface="Arial" charset="0"/>
              </a:defRPr>
            </a:lvl7pPr>
            <a:lvl8pPr marL="3429000" indent="-228600" eaLnBrk="0" fontAlgn="base" hangingPunct="0">
              <a:spcBef>
                <a:spcPct val="0"/>
              </a:spcBef>
              <a:spcAft>
                <a:spcPct val="0"/>
              </a:spcAft>
              <a:defRPr sz="1400">
                <a:solidFill>
                  <a:schemeClr val="tx1"/>
                </a:solidFill>
                <a:latin typeface="Arial" charset="0"/>
                <a:cs typeface="Arial" charset="0"/>
              </a:defRPr>
            </a:lvl8pPr>
            <a:lvl9pPr marL="3886200" indent="-228600" eaLnBrk="0" fontAlgn="base" hangingPunct="0">
              <a:spcBef>
                <a:spcPct val="0"/>
              </a:spcBef>
              <a:spcAft>
                <a:spcPct val="0"/>
              </a:spcAft>
              <a:defRPr sz="1400">
                <a:solidFill>
                  <a:schemeClr val="tx1"/>
                </a:solidFill>
                <a:latin typeface="Arial" charset="0"/>
                <a:cs typeface="Arial" charset="0"/>
              </a:defRPr>
            </a:lvl9pPr>
          </a:lstStyle>
          <a:p>
            <a:pPr algn="ctr" eaLnBrk="1" hangingPunct="1">
              <a:spcBef>
                <a:spcPct val="50000"/>
              </a:spcBef>
            </a:pPr>
            <a:r>
              <a:rPr lang="en-US" altLang="en-US" sz="1600" b="1"/>
              <a:t>2</a:t>
            </a:r>
          </a:p>
        </p:txBody>
      </p:sp>
      <p:sp>
        <p:nvSpPr>
          <p:cNvPr id="45068" name="Text Box 18"/>
          <p:cNvSpPr txBox="1">
            <a:spLocks noChangeArrowheads="1"/>
          </p:cNvSpPr>
          <p:nvPr/>
        </p:nvSpPr>
        <p:spPr bwMode="auto">
          <a:xfrm>
            <a:off x="457200" y="5181600"/>
            <a:ext cx="3810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1400">
                <a:solidFill>
                  <a:schemeClr val="tx1"/>
                </a:solidFill>
                <a:latin typeface="Arial" charset="0"/>
                <a:cs typeface="Arial" charset="0"/>
              </a:defRPr>
            </a:lvl1pPr>
            <a:lvl2pPr marL="742950" indent="-285750" eaLnBrk="0" hangingPunct="0">
              <a:defRPr sz="1400">
                <a:solidFill>
                  <a:schemeClr val="tx1"/>
                </a:solidFill>
                <a:latin typeface="Arial" charset="0"/>
                <a:cs typeface="Arial" charset="0"/>
              </a:defRPr>
            </a:lvl2pPr>
            <a:lvl3pPr marL="1143000" indent="-228600" eaLnBrk="0" hangingPunct="0">
              <a:defRPr sz="1400">
                <a:solidFill>
                  <a:schemeClr val="tx1"/>
                </a:solidFill>
                <a:latin typeface="Arial" charset="0"/>
                <a:cs typeface="Arial" charset="0"/>
              </a:defRPr>
            </a:lvl3pPr>
            <a:lvl4pPr marL="1600200" indent="-228600" eaLnBrk="0" hangingPunct="0">
              <a:defRPr sz="1400">
                <a:solidFill>
                  <a:schemeClr val="tx1"/>
                </a:solidFill>
                <a:latin typeface="Arial" charset="0"/>
                <a:cs typeface="Arial" charset="0"/>
              </a:defRPr>
            </a:lvl4pPr>
            <a:lvl5pPr marL="2057400" indent="-228600" eaLnBrk="0" hangingPunct="0">
              <a:defRPr sz="1400">
                <a:solidFill>
                  <a:schemeClr val="tx1"/>
                </a:solidFill>
                <a:latin typeface="Arial" charset="0"/>
                <a:cs typeface="Arial" charset="0"/>
              </a:defRPr>
            </a:lvl5pPr>
            <a:lvl6pPr marL="2514600" indent="-228600" eaLnBrk="0" fontAlgn="base" hangingPunct="0">
              <a:spcBef>
                <a:spcPct val="0"/>
              </a:spcBef>
              <a:spcAft>
                <a:spcPct val="0"/>
              </a:spcAft>
              <a:defRPr sz="1400">
                <a:solidFill>
                  <a:schemeClr val="tx1"/>
                </a:solidFill>
                <a:latin typeface="Arial" charset="0"/>
                <a:cs typeface="Arial" charset="0"/>
              </a:defRPr>
            </a:lvl6pPr>
            <a:lvl7pPr marL="2971800" indent="-228600" eaLnBrk="0" fontAlgn="base" hangingPunct="0">
              <a:spcBef>
                <a:spcPct val="0"/>
              </a:spcBef>
              <a:spcAft>
                <a:spcPct val="0"/>
              </a:spcAft>
              <a:defRPr sz="1400">
                <a:solidFill>
                  <a:schemeClr val="tx1"/>
                </a:solidFill>
                <a:latin typeface="Arial" charset="0"/>
                <a:cs typeface="Arial" charset="0"/>
              </a:defRPr>
            </a:lvl7pPr>
            <a:lvl8pPr marL="3429000" indent="-228600" eaLnBrk="0" fontAlgn="base" hangingPunct="0">
              <a:spcBef>
                <a:spcPct val="0"/>
              </a:spcBef>
              <a:spcAft>
                <a:spcPct val="0"/>
              </a:spcAft>
              <a:defRPr sz="1400">
                <a:solidFill>
                  <a:schemeClr val="tx1"/>
                </a:solidFill>
                <a:latin typeface="Arial" charset="0"/>
                <a:cs typeface="Arial" charset="0"/>
              </a:defRPr>
            </a:lvl8pPr>
            <a:lvl9pPr marL="3886200" indent="-228600" eaLnBrk="0" fontAlgn="base" hangingPunct="0">
              <a:spcBef>
                <a:spcPct val="0"/>
              </a:spcBef>
              <a:spcAft>
                <a:spcPct val="0"/>
              </a:spcAft>
              <a:defRPr sz="1400">
                <a:solidFill>
                  <a:schemeClr val="tx1"/>
                </a:solidFill>
                <a:latin typeface="Arial" charset="0"/>
                <a:cs typeface="Arial" charset="0"/>
              </a:defRPr>
            </a:lvl9pPr>
          </a:lstStyle>
          <a:p>
            <a:pPr algn="ctr" eaLnBrk="1" hangingPunct="1">
              <a:spcBef>
                <a:spcPct val="50000"/>
              </a:spcBef>
            </a:pPr>
            <a:r>
              <a:rPr lang="en-US" altLang="en-US" sz="1600" b="1"/>
              <a:t>3</a:t>
            </a:r>
          </a:p>
        </p:txBody>
      </p:sp>
      <p:sp>
        <p:nvSpPr>
          <p:cNvPr id="45069" name="Text Box 19"/>
          <p:cNvSpPr txBox="1">
            <a:spLocks noChangeArrowheads="1"/>
          </p:cNvSpPr>
          <p:nvPr/>
        </p:nvSpPr>
        <p:spPr bwMode="auto">
          <a:xfrm>
            <a:off x="4838700" y="4175125"/>
            <a:ext cx="3810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1400">
                <a:solidFill>
                  <a:schemeClr val="tx1"/>
                </a:solidFill>
                <a:latin typeface="Arial" charset="0"/>
                <a:cs typeface="Arial" charset="0"/>
              </a:defRPr>
            </a:lvl1pPr>
            <a:lvl2pPr marL="742950" indent="-285750" eaLnBrk="0" hangingPunct="0">
              <a:defRPr sz="1400">
                <a:solidFill>
                  <a:schemeClr val="tx1"/>
                </a:solidFill>
                <a:latin typeface="Arial" charset="0"/>
                <a:cs typeface="Arial" charset="0"/>
              </a:defRPr>
            </a:lvl2pPr>
            <a:lvl3pPr marL="1143000" indent="-228600" eaLnBrk="0" hangingPunct="0">
              <a:defRPr sz="1400">
                <a:solidFill>
                  <a:schemeClr val="tx1"/>
                </a:solidFill>
                <a:latin typeface="Arial" charset="0"/>
                <a:cs typeface="Arial" charset="0"/>
              </a:defRPr>
            </a:lvl3pPr>
            <a:lvl4pPr marL="1600200" indent="-228600" eaLnBrk="0" hangingPunct="0">
              <a:defRPr sz="1400">
                <a:solidFill>
                  <a:schemeClr val="tx1"/>
                </a:solidFill>
                <a:latin typeface="Arial" charset="0"/>
                <a:cs typeface="Arial" charset="0"/>
              </a:defRPr>
            </a:lvl4pPr>
            <a:lvl5pPr marL="2057400" indent="-228600" eaLnBrk="0" hangingPunct="0">
              <a:defRPr sz="1400">
                <a:solidFill>
                  <a:schemeClr val="tx1"/>
                </a:solidFill>
                <a:latin typeface="Arial" charset="0"/>
                <a:cs typeface="Arial" charset="0"/>
              </a:defRPr>
            </a:lvl5pPr>
            <a:lvl6pPr marL="2514600" indent="-228600" eaLnBrk="0" fontAlgn="base" hangingPunct="0">
              <a:spcBef>
                <a:spcPct val="0"/>
              </a:spcBef>
              <a:spcAft>
                <a:spcPct val="0"/>
              </a:spcAft>
              <a:defRPr sz="1400">
                <a:solidFill>
                  <a:schemeClr val="tx1"/>
                </a:solidFill>
                <a:latin typeface="Arial" charset="0"/>
                <a:cs typeface="Arial" charset="0"/>
              </a:defRPr>
            </a:lvl6pPr>
            <a:lvl7pPr marL="2971800" indent="-228600" eaLnBrk="0" fontAlgn="base" hangingPunct="0">
              <a:spcBef>
                <a:spcPct val="0"/>
              </a:spcBef>
              <a:spcAft>
                <a:spcPct val="0"/>
              </a:spcAft>
              <a:defRPr sz="1400">
                <a:solidFill>
                  <a:schemeClr val="tx1"/>
                </a:solidFill>
                <a:latin typeface="Arial" charset="0"/>
                <a:cs typeface="Arial" charset="0"/>
              </a:defRPr>
            </a:lvl7pPr>
            <a:lvl8pPr marL="3429000" indent="-228600" eaLnBrk="0" fontAlgn="base" hangingPunct="0">
              <a:spcBef>
                <a:spcPct val="0"/>
              </a:spcBef>
              <a:spcAft>
                <a:spcPct val="0"/>
              </a:spcAft>
              <a:defRPr sz="1400">
                <a:solidFill>
                  <a:schemeClr val="tx1"/>
                </a:solidFill>
                <a:latin typeface="Arial" charset="0"/>
                <a:cs typeface="Arial" charset="0"/>
              </a:defRPr>
            </a:lvl8pPr>
            <a:lvl9pPr marL="3886200" indent="-228600" eaLnBrk="0" fontAlgn="base" hangingPunct="0">
              <a:spcBef>
                <a:spcPct val="0"/>
              </a:spcBef>
              <a:spcAft>
                <a:spcPct val="0"/>
              </a:spcAft>
              <a:defRPr sz="1400">
                <a:solidFill>
                  <a:schemeClr val="tx1"/>
                </a:solidFill>
                <a:latin typeface="Arial" charset="0"/>
                <a:cs typeface="Arial" charset="0"/>
              </a:defRPr>
            </a:lvl9pPr>
          </a:lstStyle>
          <a:p>
            <a:pPr algn="ctr" eaLnBrk="1" hangingPunct="1">
              <a:spcBef>
                <a:spcPct val="50000"/>
              </a:spcBef>
            </a:pPr>
            <a:r>
              <a:rPr lang="en-US" altLang="en-US" sz="1600" b="1"/>
              <a:t>4</a:t>
            </a:r>
          </a:p>
        </p:txBody>
      </p:sp>
      <p:sp>
        <p:nvSpPr>
          <p:cNvPr id="45070" name="Oval 20"/>
          <p:cNvSpPr>
            <a:spLocks noChangeArrowheads="1"/>
          </p:cNvSpPr>
          <p:nvPr/>
        </p:nvSpPr>
        <p:spPr bwMode="auto">
          <a:xfrm>
            <a:off x="4648200" y="2133600"/>
            <a:ext cx="381000" cy="457200"/>
          </a:xfrm>
          <a:prstGeom prst="ellipse">
            <a:avLst/>
          </a:prstGeom>
          <a:noFill/>
          <a:ln w="952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400">
                <a:solidFill>
                  <a:schemeClr val="tx1"/>
                </a:solidFill>
                <a:latin typeface="Arial" charset="0"/>
                <a:cs typeface="Arial" charset="0"/>
              </a:defRPr>
            </a:lvl1pPr>
            <a:lvl2pPr marL="742950" indent="-285750" eaLnBrk="0" hangingPunct="0">
              <a:defRPr sz="1400">
                <a:solidFill>
                  <a:schemeClr val="tx1"/>
                </a:solidFill>
                <a:latin typeface="Arial" charset="0"/>
                <a:cs typeface="Arial" charset="0"/>
              </a:defRPr>
            </a:lvl2pPr>
            <a:lvl3pPr marL="1143000" indent="-228600" eaLnBrk="0" hangingPunct="0">
              <a:defRPr sz="1400">
                <a:solidFill>
                  <a:schemeClr val="tx1"/>
                </a:solidFill>
                <a:latin typeface="Arial" charset="0"/>
                <a:cs typeface="Arial" charset="0"/>
              </a:defRPr>
            </a:lvl3pPr>
            <a:lvl4pPr marL="1600200" indent="-228600" eaLnBrk="0" hangingPunct="0">
              <a:defRPr sz="1400">
                <a:solidFill>
                  <a:schemeClr val="tx1"/>
                </a:solidFill>
                <a:latin typeface="Arial" charset="0"/>
                <a:cs typeface="Arial" charset="0"/>
              </a:defRPr>
            </a:lvl4pPr>
            <a:lvl5pPr marL="2057400" indent="-228600" eaLnBrk="0" hangingPunct="0">
              <a:defRPr sz="1400">
                <a:solidFill>
                  <a:schemeClr val="tx1"/>
                </a:solidFill>
                <a:latin typeface="Arial" charset="0"/>
                <a:cs typeface="Arial" charset="0"/>
              </a:defRPr>
            </a:lvl5pPr>
            <a:lvl6pPr marL="2514600" indent="-228600" eaLnBrk="0" fontAlgn="base" hangingPunct="0">
              <a:spcBef>
                <a:spcPct val="0"/>
              </a:spcBef>
              <a:spcAft>
                <a:spcPct val="0"/>
              </a:spcAft>
              <a:defRPr sz="1400">
                <a:solidFill>
                  <a:schemeClr val="tx1"/>
                </a:solidFill>
                <a:latin typeface="Arial" charset="0"/>
                <a:cs typeface="Arial" charset="0"/>
              </a:defRPr>
            </a:lvl6pPr>
            <a:lvl7pPr marL="2971800" indent="-228600" eaLnBrk="0" fontAlgn="base" hangingPunct="0">
              <a:spcBef>
                <a:spcPct val="0"/>
              </a:spcBef>
              <a:spcAft>
                <a:spcPct val="0"/>
              </a:spcAft>
              <a:defRPr sz="1400">
                <a:solidFill>
                  <a:schemeClr val="tx1"/>
                </a:solidFill>
                <a:latin typeface="Arial" charset="0"/>
                <a:cs typeface="Arial" charset="0"/>
              </a:defRPr>
            </a:lvl7pPr>
            <a:lvl8pPr marL="3429000" indent="-228600" eaLnBrk="0" fontAlgn="base" hangingPunct="0">
              <a:spcBef>
                <a:spcPct val="0"/>
              </a:spcBef>
              <a:spcAft>
                <a:spcPct val="0"/>
              </a:spcAft>
              <a:defRPr sz="1400">
                <a:solidFill>
                  <a:schemeClr val="tx1"/>
                </a:solidFill>
                <a:latin typeface="Arial" charset="0"/>
                <a:cs typeface="Arial" charset="0"/>
              </a:defRPr>
            </a:lvl8pPr>
            <a:lvl9pPr marL="3886200" indent="-228600" eaLnBrk="0" fontAlgn="base" hangingPunct="0">
              <a:spcBef>
                <a:spcPct val="0"/>
              </a:spcBef>
              <a:spcAft>
                <a:spcPct val="0"/>
              </a:spcAft>
              <a:defRPr sz="1400">
                <a:solidFill>
                  <a:schemeClr val="tx1"/>
                </a:solidFill>
                <a:latin typeface="Arial" charset="0"/>
                <a:cs typeface="Arial" charset="0"/>
              </a:defRPr>
            </a:lvl9pPr>
          </a:lstStyle>
          <a:p>
            <a:pPr algn="ctr" eaLnBrk="1" hangingPunct="1"/>
            <a:endParaRPr lang="en-US" altLang="en-US"/>
          </a:p>
        </p:txBody>
      </p:sp>
      <p:sp>
        <p:nvSpPr>
          <p:cNvPr id="45071" name="Oval 21"/>
          <p:cNvSpPr>
            <a:spLocks noChangeArrowheads="1"/>
          </p:cNvSpPr>
          <p:nvPr/>
        </p:nvSpPr>
        <p:spPr bwMode="auto">
          <a:xfrm>
            <a:off x="381000" y="2057400"/>
            <a:ext cx="381000" cy="457200"/>
          </a:xfrm>
          <a:prstGeom prst="ellipse">
            <a:avLst/>
          </a:prstGeom>
          <a:noFill/>
          <a:ln w="952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400">
                <a:solidFill>
                  <a:schemeClr val="tx1"/>
                </a:solidFill>
                <a:latin typeface="Arial" charset="0"/>
                <a:cs typeface="Arial" charset="0"/>
              </a:defRPr>
            </a:lvl1pPr>
            <a:lvl2pPr marL="742950" indent="-285750" eaLnBrk="0" hangingPunct="0">
              <a:defRPr sz="1400">
                <a:solidFill>
                  <a:schemeClr val="tx1"/>
                </a:solidFill>
                <a:latin typeface="Arial" charset="0"/>
                <a:cs typeface="Arial" charset="0"/>
              </a:defRPr>
            </a:lvl2pPr>
            <a:lvl3pPr marL="1143000" indent="-228600" eaLnBrk="0" hangingPunct="0">
              <a:defRPr sz="1400">
                <a:solidFill>
                  <a:schemeClr val="tx1"/>
                </a:solidFill>
                <a:latin typeface="Arial" charset="0"/>
                <a:cs typeface="Arial" charset="0"/>
              </a:defRPr>
            </a:lvl3pPr>
            <a:lvl4pPr marL="1600200" indent="-228600" eaLnBrk="0" hangingPunct="0">
              <a:defRPr sz="1400">
                <a:solidFill>
                  <a:schemeClr val="tx1"/>
                </a:solidFill>
                <a:latin typeface="Arial" charset="0"/>
                <a:cs typeface="Arial" charset="0"/>
              </a:defRPr>
            </a:lvl4pPr>
            <a:lvl5pPr marL="2057400" indent="-228600" eaLnBrk="0" hangingPunct="0">
              <a:defRPr sz="1400">
                <a:solidFill>
                  <a:schemeClr val="tx1"/>
                </a:solidFill>
                <a:latin typeface="Arial" charset="0"/>
                <a:cs typeface="Arial" charset="0"/>
              </a:defRPr>
            </a:lvl5pPr>
            <a:lvl6pPr marL="2514600" indent="-228600" eaLnBrk="0" fontAlgn="base" hangingPunct="0">
              <a:spcBef>
                <a:spcPct val="0"/>
              </a:spcBef>
              <a:spcAft>
                <a:spcPct val="0"/>
              </a:spcAft>
              <a:defRPr sz="1400">
                <a:solidFill>
                  <a:schemeClr val="tx1"/>
                </a:solidFill>
                <a:latin typeface="Arial" charset="0"/>
                <a:cs typeface="Arial" charset="0"/>
              </a:defRPr>
            </a:lvl6pPr>
            <a:lvl7pPr marL="2971800" indent="-228600" eaLnBrk="0" fontAlgn="base" hangingPunct="0">
              <a:spcBef>
                <a:spcPct val="0"/>
              </a:spcBef>
              <a:spcAft>
                <a:spcPct val="0"/>
              </a:spcAft>
              <a:defRPr sz="1400">
                <a:solidFill>
                  <a:schemeClr val="tx1"/>
                </a:solidFill>
                <a:latin typeface="Arial" charset="0"/>
                <a:cs typeface="Arial" charset="0"/>
              </a:defRPr>
            </a:lvl7pPr>
            <a:lvl8pPr marL="3429000" indent="-228600" eaLnBrk="0" fontAlgn="base" hangingPunct="0">
              <a:spcBef>
                <a:spcPct val="0"/>
              </a:spcBef>
              <a:spcAft>
                <a:spcPct val="0"/>
              </a:spcAft>
              <a:defRPr sz="1400">
                <a:solidFill>
                  <a:schemeClr val="tx1"/>
                </a:solidFill>
                <a:latin typeface="Arial" charset="0"/>
                <a:cs typeface="Arial" charset="0"/>
              </a:defRPr>
            </a:lvl8pPr>
            <a:lvl9pPr marL="3886200" indent="-228600" eaLnBrk="0" fontAlgn="base" hangingPunct="0">
              <a:spcBef>
                <a:spcPct val="0"/>
              </a:spcBef>
              <a:spcAft>
                <a:spcPct val="0"/>
              </a:spcAft>
              <a:defRPr sz="1400">
                <a:solidFill>
                  <a:schemeClr val="tx1"/>
                </a:solidFill>
                <a:latin typeface="Arial" charset="0"/>
                <a:cs typeface="Arial" charset="0"/>
              </a:defRPr>
            </a:lvl9pPr>
          </a:lstStyle>
          <a:p>
            <a:pPr algn="ctr" eaLnBrk="1" hangingPunct="1"/>
            <a:endParaRPr lang="en-US" altLang="en-US"/>
          </a:p>
        </p:txBody>
      </p:sp>
      <p:sp>
        <p:nvSpPr>
          <p:cNvPr id="45072" name="Oval 23"/>
          <p:cNvSpPr>
            <a:spLocks noChangeArrowheads="1"/>
          </p:cNvSpPr>
          <p:nvPr/>
        </p:nvSpPr>
        <p:spPr bwMode="auto">
          <a:xfrm>
            <a:off x="457200" y="5105400"/>
            <a:ext cx="381000" cy="457200"/>
          </a:xfrm>
          <a:prstGeom prst="ellipse">
            <a:avLst/>
          </a:prstGeom>
          <a:noFill/>
          <a:ln w="952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400">
                <a:solidFill>
                  <a:schemeClr val="tx1"/>
                </a:solidFill>
                <a:latin typeface="Arial" charset="0"/>
                <a:cs typeface="Arial" charset="0"/>
              </a:defRPr>
            </a:lvl1pPr>
            <a:lvl2pPr marL="742950" indent="-285750" eaLnBrk="0" hangingPunct="0">
              <a:defRPr sz="1400">
                <a:solidFill>
                  <a:schemeClr val="tx1"/>
                </a:solidFill>
                <a:latin typeface="Arial" charset="0"/>
                <a:cs typeface="Arial" charset="0"/>
              </a:defRPr>
            </a:lvl2pPr>
            <a:lvl3pPr marL="1143000" indent="-228600" eaLnBrk="0" hangingPunct="0">
              <a:defRPr sz="1400">
                <a:solidFill>
                  <a:schemeClr val="tx1"/>
                </a:solidFill>
                <a:latin typeface="Arial" charset="0"/>
                <a:cs typeface="Arial" charset="0"/>
              </a:defRPr>
            </a:lvl3pPr>
            <a:lvl4pPr marL="1600200" indent="-228600" eaLnBrk="0" hangingPunct="0">
              <a:defRPr sz="1400">
                <a:solidFill>
                  <a:schemeClr val="tx1"/>
                </a:solidFill>
                <a:latin typeface="Arial" charset="0"/>
                <a:cs typeface="Arial" charset="0"/>
              </a:defRPr>
            </a:lvl4pPr>
            <a:lvl5pPr marL="2057400" indent="-228600" eaLnBrk="0" hangingPunct="0">
              <a:defRPr sz="1400">
                <a:solidFill>
                  <a:schemeClr val="tx1"/>
                </a:solidFill>
                <a:latin typeface="Arial" charset="0"/>
                <a:cs typeface="Arial" charset="0"/>
              </a:defRPr>
            </a:lvl5pPr>
            <a:lvl6pPr marL="2514600" indent="-228600" eaLnBrk="0" fontAlgn="base" hangingPunct="0">
              <a:spcBef>
                <a:spcPct val="0"/>
              </a:spcBef>
              <a:spcAft>
                <a:spcPct val="0"/>
              </a:spcAft>
              <a:defRPr sz="1400">
                <a:solidFill>
                  <a:schemeClr val="tx1"/>
                </a:solidFill>
                <a:latin typeface="Arial" charset="0"/>
                <a:cs typeface="Arial" charset="0"/>
              </a:defRPr>
            </a:lvl6pPr>
            <a:lvl7pPr marL="2971800" indent="-228600" eaLnBrk="0" fontAlgn="base" hangingPunct="0">
              <a:spcBef>
                <a:spcPct val="0"/>
              </a:spcBef>
              <a:spcAft>
                <a:spcPct val="0"/>
              </a:spcAft>
              <a:defRPr sz="1400">
                <a:solidFill>
                  <a:schemeClr val="tx1"/>
                </a:solidFill>
                <a:latin typeface="Arial" charset="0"/>
                <a:cs typeface="Arial" charset="0"/>
              </a:defRPr>
            </a:lvl7pPr>
            <a:lvl8pPr marL="3429000" indent="-228600" eaLnBrk="0" fontAlgn="base" hangingPunct="0">
              <a:spcBef>
                <a:spcPct val="0"/>
              </a:spcBef>
              <a:spcAft>
                <a:spcPct val="0"/>
              </a:spcAft>
              <a:defRPr sz="1400">
                <a:solidFill>
                  <a:schemeClr val="tx1"/>
                </a:solidFill>
                <a:latin typeface="Arial" charset="0"/>
                <a:cs typeface="Arial" charset="0"/>
              </a:defRPr>
            </a:lvl8pPr>
            <a:lvl9pPr marL="3886200" indent="-228600" eaLnBrk="0" fontAlgn="base" hangingPunct="0">
              <a:spcBef>
                <a:spcPct val="0"/>
              </a:spcBef>
              <a:spcAft>
                <a:spcPct val="0"/>
              </a:spcAft>
              <a:defRPr sz="1400">
                <a:solidFill>
                  <a:schemeClr val="tx1"/>
                </a:solidFill>
                <a:latin typeface="Arial" charset="0"/>
                <a:cs typeface="Arial" charset="0"/>
              </a:defRPr>
            </a:lvl9pPr>
          </a:lstStyle>
          <a:p>
            <a:pPr algn="ctr" eaLnBrk="1" hangingPunct="1"/>
            <a:endParaRPr lang="en-US" altLang="en-US"/>
          </a:p>
        </p:txBody>
      </p:sp>
      <p:sp>
        <p:nvSpPr>
          <p:cNvPr id="45073" name="Oval 24"/>
          <p:cNvSpPr>
            <a:spLocks noChangeArrowheads="1"/>
          </p:cNvSpPr>
          <p:nvPr/>
        </p:nvSpPr>
        <p:spPr bwMode="auto">
          <a:xfrm>
            <a:off x="4833937" y="4175125"/>
            <a:ext cx="381000" cy="457200"/>
          </a:xfrm>
          <a:prstGeom prst="ellipse">
            <a:avLst/>
          </a:prstGeom>
          <a:noFill/>
          <a:ln w="9525"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400">
                <a:solidFill>
                  <a:schemeClr val="tx1"/>
                </a:solidFill>
                <a:latin typeface="Arial" charset="0"/>
                <a:cs typeface="Arial" charset="0"/>
              </a:defRPr>
            </a:lvl1pPr>
            <a:lvl2pPr marL="742950" indent="-285750" eaLnBrk="0" hangingPunct="0">
              <a:defRPr sz="1400">
                <a:solidFill>
                  <a:schemeClr val="tx1"/>
                </a:solidFill>
                <a:latin typeface="Arial" charset="0"/>
                <a:cs typeface="Arial" charset="0"/>
              </a:defRPr>
            </a:lvl2pPr>
            <a:lvl3pPr marL="1143000" indent="-228600" eaLnBrk="0" hangingPunct="0">
              <a:defRPr sz="1400">
                <a:solidFill>
                  <a:schemeClr val="tx1"/>
                </a:solidFill>
                <a:latin typeface="Arial" charset="0"/>
                <a:cs typeface="Arial" charset="0"/>
              </a:defRPr>
            </a:lvl3pPr>
            <a:lvl4pPr marL="1600200" indent="-228600" eaLnBrk="0" hangingPunct="0">
              <a:defRPr sz="1400">
                <a:solidFill>
                  <a:schemeClr val="tx1"/>
                </a:solidFill>
                <a:latin typeface="Arial" charset="0"/>
                <a:cs typeface="Arial" charset="0"/>
              </a:defRPr>
            </a:lvl4pPr>
            <a:lvl5pPr marL="2057400" indent="-228600" eaLnBrk="0" hangingPunct="0">
              <a:defRPr sz="1400">
                <a:solidFill>
                  <a:schemeClr val="tx1"/>
                </a:solidFill>
                <a:latin typeface="Arial" charset="0"/>
                <a:cs typeface="Arial" charset="0"/>
              </a:defRPr>
            </a:lvl5pPr>
            <a:lvl6pPr marL="2514600" indent="-228600" eaLnBrk="0" fontAlgn="base" hangingPunct="0">
              <a:spcBef>
                <a:spcPct val="0"/>
              </a:spcBef>
              <a:spcAft>
                <a:spcPct val="0"/>
              </a:spcAft>
              <a:defRPr sz="1400">
                <a:solidFill>
                  <a:schemeClr val="tx1"/>
                </a:solidFill>
                <a:latin typeface="Arial" charset="0"/>
                <a:cs typeface="Arial" charset="0"/>
              </a:defRPr>
            </a:lvl6pPr>
            <a:lvl7pPr marL="2971800" indent="-228600" eaLnBrk="0" fontAlgn="base" hangingPunct="0">
              <a:spcBef>
                <a:spcPct val="0"/>
              </a:spcBef>
              <a:spcAft>
                <a:spcPct val="0"/>
              </a:spcAft>
              <a:defRPr sz="1400">
                <a:solidFill>
                  <a:schemeClr val="tx1"/>
                </a:solidFill>
                <a:latin typeface="Arial" charset="0"/>
                <a:cs typeface="Arial" charset="0"/>
              </a:defRPr>
            </a:lvl7pPr>
            <a:lvl8pPr marL="3429000" indent="-228600" eaLnBrk="0" fontAlgn="base" hangingPunct="0">
              <a:spcBef>
                <a:spcPct val="0"/>
              </a:spcBef>
              <a:spcAft>
                <a:spcPct val="0"/>
              </a:spcAft>
              <a:defRPr sz="1400">
                <a:solidFill>
                  <a:schemeClr val="tx1"/>
                </a:solidFill>
                <a:latin typeface="Arial" charset="0"/>
                <a:cs typeface="Arial" charset="0"/>
              </a:defRPr>
            </a:lvl8pPr>
            <a:lvl9pPr marL="3886200" indent="-228600" eaLnBrk="0" fontAlgn="base" hangingPunct="0">
              <a:spcBef>
                <a:spcPct val="0"/>
              </a:spcBef>
              <a:spcAft>
                <a:spcPct val="0"/>
              </a:spcAft>
              <a:defRPr sz="1400">
                <a:solidFill>
                  <a:schemeClr val="tx1"/>
                </a:solidFill>
                <a:latin typeface="Arial" charset="0"/>
                <a:cs typeface="Arial" charset="0"/>
              </a:defRPr>
            </a:lvl9pPr>
          </a:lstStyle>
          <a:p>
            <a:pPr algn="ctr" eaLnBrk="1" hangingPunct="1"/>
            <a:endParaRPr lang="en-US" altLang="en-US"/>
          </a:p>
        </p:txBody>
      </p:sp>
      <p:sp>
        <p:nvSpPr>
          <p:cNvPr id="45074" name="Text Box 25"/>
          <p:cNvSpPr txBox="1">
            <a:spLocks noChangeArrowheads="1"/>
          </p:cNvSpPr>
          <p:nvPr/>
        </p:nvSpPr>
        <p:spPr bwMode="auto">
          <a:xfrm>
            <a:off x="3667125" y="4696806"/>
            <a:ext cx="1443037" cy="1938992"/>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1400">
                <a:solidFill>
                  <a:schemeClr val="tx1"/>
                </a:solidFill>
                <a:latin typeface="Arial" charset="0"/>
                <a:cs typeface="Arial" charset="0"/>
              </a:defRPr>
            </a:lvl1pPr>
            <a:lvl2pPr marL="742950" indent="-285750" eaLnBrk="0" hangingPunct="0">
              <a:defRPr sz="1400">
                <a:solidFill>
                  <a:schemeClr val="tx1"/>
                </a:solidFill>
                <a:latin typeface="Arial" charset="0"/>
                <a:cs typeface="Arial" charset="0"/>
              </a:defRPr>
            </a:lvl2pPr>
            <a:lvl3pPr marL="1143000" indent="-228600" eaLnBrk="0" hangingPunct="0">
              <a:defRPr sz="1400">
                <a:solidFill>
                  <a:schemeClr val="tx1"/>
                </a:solidFill>
                <a:latin typeface="Arial" charset="0"/>
                <a:cs typeface="Arial" charset="0"/>
              </a:defRPr>
            </a:lvl3pPr>
            <a:lvl4pPr marL="1600200" indent="-228600" eaLnBrk="0" hangingPunct="0">
              <a:defRPr sz="1400">
                <a:solidFill>
                  <a:schemeClr val="tx1"/>
                </a:solidFill>
                <a:latin typeface="Arial" charset="0"/>
                <a:cs typeface="Arial" charset="0"/>
              </a:defRPr>
            </a:lvl4pPr>
            <a:lvl5pPr marL="2057400" indent="-228600" eaLnBrk="0" hangingPunct="0">
              <a:defRPr sz="1400">
                <a:solidFill>
                  <a:schemeClr val="tx1"/>
                </a:solidFill>
                <a:latin typeface="Arial" charset="0"/>
                <a:cs typeface="Arial" charset="0"/>
              </a:defRPr>
            </a:lvl5pPr>
            <a:lvl6pPr marL="2514600" indent="-228600" eaLnBrk="0" fontAlgn="base" hangingPunct="0">
              <a:spcBef>
                <a:spcPct val="0"/>
              </a:spcBef>
              <a:spcAft>
                <a:spcPct val="0"/>
              </a:spcAft>
              <a:defRPr sz="1400">
                <a:solidFill>
                  <a:schemeClr val="tx1"/>
                </a:solidFill>
                <a:latin typeface="Arial" charset="0"/>
                <a:cs typeface="Arial" charset="0"/>
              </a:defRPr>
            </a:lvl6pPr>
            <a:lvl7pPr marL="2971800" indent="-228600" eaLnBrk="0" fontAlgn="base" hangingPunct="0">
              <a:spcBef>
                <a:spcPct val="0"/>
              </a:spcBef>
              <a:spcAft>
                <a:spcPct val="0"/>
              </a:spcAft>
              <a:defRPr sz="1400">
                <a:solidFill>
                  <a:schemeClr val="tx1"/>
                </a:solidFill>
                <a:latin typeface="Arial" charset="0"/>
                <a:cs typeface="Arial" charset="0"/>
              </a:defRPr>
            </a:lvl7pPr>
            <a:lvl8pPr marL="3429000" indent="-228600" eaLnBrk="0" fontAlgn="base" hangingPunct="0">
              <a:spcBef>
                <a:spcPct val="0"/>
              </a:spcBef>
              <a:spcAft>
                <a:spcPct val="0"/>
              </a:spcAft>
              <a:defRPr sz="1400">
                <a:solidFill>
                  <a:schemeClr val="tx1"/>
                </a:solidFill>
                <a:latin typeface="Arial" charset="0"/>
                <a:cs typeface="Arial" charset="0"/>
              </a:defRPr>
            </a:lvl8pPr>
            <a:lvl9pPr marL="3886200" indent="-228600" eaLnBrk="0" fontAlgn="base" hangingPunct="0">
              <a:spcBef>
                <a:spcPct val="0"/>
              </a:spcBef>
              <a:spcAft>
                <a:spcPct val="0"/>
              </a:spcAft>
              <a:defRPr sz="1400">
                <a:solidFill>
                  <a:schemeClr val="tx1"/>
                </a:solidFill>
                <a:latin typeface="Arial" charset="0"/>
                <a:cs typeface="Arial" charset="0"/>
              </a:defRPr>
            </a:lvl9pPr>
          </a:lstStyle>
          <a:p>
            <a:pPr eaLnBrk="1" hangingPunct="1">
              <a:spcBef>
                <a:spcPct val="50000"/>
              </a:spcBef>
            </a:pPr>
            <a:r>
              <a:rPr lang="en-US" altLang="en-US" sz="1200"/>
              <a:t>Priority of Prestige is given on x-axis; vertical line starts at Prestige priority of 50%; car priorities for Prestige=50% priority are shown by intersections with vertical line.</a:t>
            </a:r>
          </a:p>
        </p:txBody>
      </p:sp>
      <p:pic>
        <p:nvPicPr>
          <p:cNvPr id="45075"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57800" y="1295400"/>
            <a:ext cx="2057400" cy="2317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891731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4"/>
          <p:cNvSpPr>
            <a:spLocks noGrp="1" noChangeArrowheads="1"/>
          </p:cNvSpPr>
          <p:nvPr>
            <p:ph type="title"/>
          </p:nvPr>
        </p:nvSpPr>
        <p:spPr>
          <a:xfrm>
            <a:off x="457200" y="0"/>
            <a:ext cx="8229600" cy="762000"/>
          </a:xfrm>
        </p:spPr>
        <p:txBody>
          <a:bodyPr/>
          <a:lstStyle/>
          <a:p>
            <a:pPr eaLnBrk="1" hangingPunct="1"/>
            <a:r>
              <a:rPr lang="en-US" altLang="en-US" sz="3600" smtClean="0"/>
              <a:t>Interpreting Sensitivity of Prestige</a:t>
            </a:r>
          </a:p>
        </p:txBody>
      </p:sp>
      <p:pic>
        <p:nvPicPr>
          <p:cNvPr id="46083" name="Picture 5"/>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381000" y="1143000"/>
            <a:ext cx="4038600" cy="4525963"/>
          </a:xfrm>
        </p:spPr>
      </p:pic>
      <p:pic>
        <p:nvPicPr>
          <p:cNvPr id="46084" name="Picture 6"/>
          <p:cNvPicPr>
            <a:picLocks noGrp="1" noChangeAspect="1" noChangeArrowheads="1"/>
          </p:cNvPicPr>
          <p:nvPr>
            <p:ph sz="half" idx="2"/>
          </p:nvPr>
        </p:nvPicPr>
        <p:blipFill>
          <a:blip r:embed="rId4">
            <a:extLst>
              <a:ext uri="{28A0092B-C50C-407E-A947-70E740481C1C}">
                <a14:useLocalDpi xmlns:a14="http://schemas.microsoft.com/office/drawing/2010/main" val="0"/>
              </a:ext>
            </a:extLst>
          </a:blip>
          <a:srcRect/>
          <a:stretch>
            <a:fillRect/>
          </a:stretch>
        </p:blipFill>
        <p:spPr>
          <a:xfrm>
            <a:off x="4648200" y="1143000"/>
            <a:ext cx="4038600" cy="4525963"/>
          </a:xfrm>
        </p:spPr>
      </p:pic>
      <p:sp>
        <p:nvSpPr>
          <p:cNvPr id="46085" name="Text Box 7"/>
          <p:cNvSpPr txBox="1">
            <a:spLocks noChangeArrowheads="1"/>
          </p:cNvSpPr>
          <p:nvPr/>
        </p:nvSpPr>
        <p:spPr bwMode="auto">
          <a:xfrm>
            <a:off x="838200" y="762000"/>
            <a:ext cx="30480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1400">
                <a:solidFill>
                  <a:schemeClr val="tx1"/>
                </a:solidFill>
                <a:latin typeface="Arial" charset="0"/>
                <a:cs typeface="Arial" charset="0"/>
              </a:defRPr>
            </a:lvl1pPr>
            <a:lvl2pPr marL="742950" indent="-285750" eaLnBrk="0" hangingPunct="0">
              <a:defRPr sz="1400">
                <a:solidFill>
                  <a:schemeClr val="tx1"/>
                </a:solidFill>
                <a:latin typeface="Arial" charset="0"/>
                <a:cs typeface="Arial" charset="0"/>
              </a:defRPr>
            </a:lvl2pPr>
            <a:lvl3pPr marL="1143000" indent="-228600" eaLnBrk="0" hangingPunct="0">
              <a:defRPr sz="1400">
                <a:solidFill>
                  <a:schemeClr val="tx1"/>
                </a:solidFill>
                <a:latin typeface="Arial" charset="0"/>
                <a:cs typeface="Arial" charset="0"/>
              </a:defRPr>
            </a:lvl3pPr>
            <a:lvl4pPr marL="1600200" indent="-228600" eaLnBrk="0" hangingPunct="0">
              <a:defRPr sz="1400">
                <a:solidFill>
                  <a:schemeClr val="tx1"/>
                </a:solidFill>
                <a:latin typeface="Arial" charset="0"/>
                <a:cs typeface="Arial" charset="0"/>
              </a:defRPr>
            </a:lvl4pPr>
            <a:lvl5pPr marL="2057400" indent="-228600" eaLnBrk="0" hangingPunct="0">
              <a:defRPr sz="1400">
                <a:solidFill>
                  <a:schemeClr val="tx1"/>
                </a:solidFill>
                <a:latin typeface="Arial" charset="0"/>
                <a:cs typeface="Arial" charset="0"/>
              </a:defRPr>
            </a:lvl5pPr>
            <a:lvl6pPr marL="2514600" indent="-228600" eaLnBrk="0" fontAlgn="base" hangingPunct="0">
              <a:spcBef>
                <a:spcPct val="0"/>
              </a:spcBef>
              <a:spcAft>
                <a:spcPct val="0"/>
              </a:spcAft>
              <a:defRPr sz="1400">
                <a:solidFill>
                  <a:schemeClr val="tx1"/>
                </a:solidFill>
                <a:latin typeface="Arial" charset="0"/>
                <a:cs typeface="Arial" charset="0"/>
              </a:defRPr>
            </a:lvl6pPr>
            <a:lvl7pPr marL="2971800" indent="-228600" eaLnBrk="0" fontAlgn="base" hangingPunct="0">
              <a:spcBef>
                <a:spcPct val="0"/>
              </a:spcBef>
              <a:spcAft>
                <a:spcPct val="0"/>
              </a:spcAft>
              <a:defRPr sz="1400">
                <a:solidFill>
                  <a:schemeClr val="tx1"/>
                </a:solidFill>
                <a:latin typeface="Arial" charset="0"/>
                <a:cs typeface="Arial" charset="0"/>
              </a:defRPr>
            </a:lvl7pPr>
            <a:lvl8pPr marL="3429000" indent="-228600" eaLnBrk="0" fontAlgn="base" hangingPunct="0">
              <a:spcBef>
                <a:spcPct val="0"/>
              </a:spcBef>
              <a:spcAft>
                <a:spcPct val="0"/>
              </a:spcAft>
              <a:defRPr sz="1400">
                <a:solidFill>
                  <a:schemeClr val="tx1"/>
                </a:solidFill>
                <a:latin typeface="Arial" charset="0"/>
                <a:cs typeface="Arial" charset="0"/>
              </a:defRPr>
            </a:lvl8pPr>
            <a:lvl9pPr marL="3886200" indent="-228600" eaLnBrk="0" fontAlgn="base" hangingPunct="0">
              <a:spcBef>
                <a:spcPct val="0"/>
              </a:spcBef>
              <a:spcAft>
                <a:spcPct val="0"/>
              </a:spcAft>
              <a:defRPr sz="1400">
                <a:solidFill>
                  <a:schemeClr val="tx1"/>
                </a:solidFill>
                <a:latin typeface="Arial" charset="0"/>
                <a:cs typeface="Arial" charset="0"/>
              </a:defRPr>
            </a:lvl9pPr>
          </a:lstStyle>
          <a:p>
            <a:pPr algn="ctr" eaLnBrk="1" hangingPunct="1">
              <a:spcBef>
                <a:spcPct val="50000"/>
              </a:spcBef>
            </a:pPr>
            <a:r>
              <a:rPr lang="en-US" altLang="en-US" sz="1200" b="1"/>
              <a:t>At Prestige = 50%, Acura is best</a:t>
            </a:r>
          </a:p>
        </p:txBody>
      </p:sp>
      <p:sp>
        <p:nvSpPr>
          <p:cNvPr id="46086" name="Text Box 8"/>
          <p:cNvSpPr txBox="1">
            <a:spLocks noChangeArrowheads="1"/>
          </p:cNvSpPr>
          <p:nvPr/>
        </p:nvSpPr>
        <p:spPr bwMode="auto">
          <a:xfrm>
            <a:off x="4572000" y="762000"/>
            <a:ext cx="44196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1400">
                <a:solidFill>
                  <a:schemeClr val="tx1"/>
                </a:solidFill>
                <a:latin typeface="Arial" charset="0"/>
                <a:cs typeface="Arial" charset="0"/>
              </a:defRPr>
            </a:lvl1pPr>
            <a:lvl2pPr marL="742950" indent="-285750" eaLnBrk="0" hangingPunct="0">
              <a:defRPr sz="1400">
                <a:solidFill>
                  <a:schemeClr val="tx1"/>
                </a:solidFill>
                <a:latin typeface="Arial" charset="0"/>
                <a:cs typeface="Arial" charset="0"/>
              </a:defRPr>
            </a:lvl2pPr>
            <a:lvl3pPr marL="1143000" indent="-228600" eaLnBrk="0" hangingPunct="0">
              <a:defRPr sz="1400">
                <a:solidFill>
                  <a:schemeClr val="tx1"/>
                </a:solidFill>
                <a:latin typeface="Arial" charset="0"/>
                <a:cs typeface="Arial" charset="0"/>
              </a:defRPr>
            </a:lvl3pPr>
            <a:lvl4pPr marL="1600200" indent="-228600" eaLnBrk="0" hangingPunct="0">
              <a:defRPr sz="1400">
                <a:solidFill>
                  <a:schemeClr val="tx1"/>
                </a:solidFill>
                <a:latin typeface="Arial" charset="0"/>
                <a:cs typeface="Arial" charset="0"/>
              </a:defRPr>
            </a:lvl4pPr>
            <a:lvl5pPr marL="2057400" indent="-228600" eaLnBrk="0" hangingPunct="0">
              <a:defRPr sz="1400">
                <a:solidFill>
                  <a:schemeClr val="tx1"/>
                </a:solidFill>
                <a:latin typeface="Arial" charset="0"/>
                <a:cs typeface="Arial" charset="0"/>
              </a:defRPr>
            </a:lvl5pPr>
            <a:lvl6pPr marL="2514600" indent="-228600" eaLnBrk="0" fontAlgn="base" hangingPunct="0">
              <a:spcBef>
                <a:spcPct val="0"/>
              </a:spcBef>
              <a:spcAft>
                <a:spcPct val="0"/>
              </a:spcAft>
              <a:defRPr sz="1400">
                <a:solidFill>
                  <a:schemeClr val="tx1"/>
                </a:solidFill>
                <a:latin typeface="Arial" charset="0"/>
                <a:cs typeface="Arial" charset="0"/>
              </a:defRPr>
            </a:lvl6pPr>
            <a:lvl7pPr marL="2971800" indent="-228600" eaLnBrk="0" fontAlgn="base" hangingPunct="0">
              <a:spcBef>
                <a:spcPct val="0"/>
              </a:spcBef>
              <a:spcAft>
                <a:spcPct val="0"/>
              </a:spcAft>
              <a:defRPr sz="1400">
                <a:solidFill>
                  <a:schemeClr val="tx1"/>
                </a:solidFill>
                <a:latin typeface="Arial" charset="0"/>
                <a:cs typeface="Arial" charset="0"/>
              </a:defRPr>
            </a:lvl7pPr>
            <a:lvl8pPr marL="3429000" indent="-228600" eaLnBrk="0" fontAlgn="base" hangingPunct="0">
              <a:spcBef>
                <a:spcPct val="0"/>
              </a:spcBef>
              <a:spcAft>
                <a:spcPct val="0"/>
              </a:spcAft>
              <a:defRPr sz="1400">
                <a:solidFill>
                  <a:schemeClr val="tx1"/>
                </a:solidFill>
                <a:latin typeface="Arial" charset="0"/>
                <a:cs typeface="Arial" charset="0"/>
              </a:defRPr>
            </a:lvl8pPr>
            <a:lvl9pPr marL="3886200" indent="-228600" eaLnBrk="0" fontAlgn="base" hangingPunct="0">
              <a:spcBef>
                <a:spcPct val="0"/>
              </a:spcBef>
              <a:spcAft>
                <a:spcPct val="0"/>
              </a:spcAft>
              <a:defRPr sz="1400">
                <a:solidFill>
                  <a:schemeClr val="tx1"/>
                </a:solidFill>
                <a:latin typeface="Arial" charset="0"/>
                <a:cs typeface="Arial" charset="0"/>
              </a:defRPr>
            </a:lvl9pPr>
          </a:lstStyle>
          <a:p>
            <a:pPr algn="ctr" eaLnBrk="1" hangingPunct="1">
              <a:spcBef>
                <a:spcPct val="50000"/>
              </a:spcBef>
            </a:pPr>
            <a:r>
              <a:rPr lang="en-US" altLang="en-US" sz="1200" b="1"/>
              <a:t>At Prestige = 9.2% (actual priority in model), Civic is best</a:t>
            </a:r>
          </a:p>
        </p:txBody>
      </p:sp>
      <p:sp>
        <p:nvSpPr>
          <p:cNvPr id="46087" name="Text Box 9"/>
          <p:cNvSpPr txBox="1">
            <a:spLocks noChangeArrowheads="1"/>
          </p:cNvSpPr>
          <p:nvPr/>
        </p:nvSpPr>
        <p:spPr bwMode="auto">
          <a:xfrm>
            <a:off x="1066800" y="5867400"/>
            <a:ext cx="73152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1400">
                <a:solidFill>
                  <a:schemeClr val="tx1"/>
                </a:solidFill>
                <a:latin typeface="Arial" charset="0"/>
                <a:cs typeface="Arial" charset="0"/>
              </a:defRPr>
            </a:lvl1pPr>
            <a:lvl2pPr marL="742950" indent="-285750" eaLnBrk="0" hangingPunct="0">
              <a:defRPr sz="1400">
                <a:solidFill>
                  <a:schemeClr val="tx1"/>
                </a:solidFill>
                <a:latin typeface="Arial" charset="0"/>
                <a:cs typeface="Arial" charset="0"/>
              </a:defRPr>
            </a:lvl2pPr>
            <a:lvl3pPr marL="1143000" indent="-228600" eaLnBrk="0" hangingPunct="0">
              <a:defRPr sz="1400">
                <a:solidFill>
                  <a:schemeClr val="tx1"/>
                </a:solidFill>
                <a:latin typeface="Arial" charset="0"/>
                <a:cs typeface="Arial" charset="0"/>
              </a:defRPr>
            </a:lvl3pPr>
            <a:lvl4pPr marL="1600200" indent="-228600" eaLnBrk="0" hangingPunct="0">
              <a:defRPr sz="1400">
                <a:solidFill>
                  <a:schemeClr val="tx1"/>
                </a:solidFill>
                <a:latin typeface="Arial" charset="0"/>
                <a:cs typeface="Arial" charset="0"/>
              </a:defRPr>
            </a:lvl4pPr>
            <a:lvl5pPr marL="2057400" indent="-228600" eaLnBrk="0" hangingPunct="0">
              <a:defRPr sz="1400">
                <a:solidFill>
                  <a:schemeClr val="tx1"/>
                </a:solidFill>
                <a:latin typeface="Arial" charset="0"/>
                <a:cs typeface="Arial" charset="0"/>
              </a:defRPr>
            </a:lvl5pPr>
            <a:lvl6pPr marL="2514600" indent="-228600" eaLnBrk="0" fontAlgn="base" hangingPunct="0">
              <a:spcBef>
                <a:spcPct val="0"/>
              </a:spcBef>
              <a:spcAft>
                <a:spcPct val="0"/>
              </a:spcAft>
              <a:defRPr sz="1400">
                <a:solidFill>
                  <a:schemeClr val="tx1"/>
                </a:solidFill>
                <a:latin typeface="Arial" charset="0"/>
                <a:cs typeface="Arial" charset="0"/>
              </a:defRPr>
            </a:lvl6pPr>
            <a:lvl7pPr marL="2971800" indent="-228600" eaLnBrk="0" fontAlgn="base" hangingPunct="0">
              <a:spcBef>
                <a:spcPct val="0"/>
              </a:spcBef>
              <a:spcAft>
                <a:spcPct val="0"/>
              </a:spcAft>
              <a:defRPr sz="1400">
                <a:solidFill>
                  <a:schemeClr val="tx1"/>
                </a:solidFill>
                <a:latin typeface="Arial" charset="0"/>
                <a:cs typeface="Arial" charset="0"/>
              </a:defRPr>
            </a:lvl7pPr>
            <a:lvl8pPr marL="3429000" indent="-228600" eaLnBrk="0" fontAlgn="base" hangingPunct="0">
              <a:spcBef>
                <a:spcPct val="0"/>
              </a:spcBef>
              <a:spcAft>
                <a:spcPct val="0"/>
              </a:spcAft>
              <a:defRPr sz="1400">
                <a:solidFill>
                  <a:schemeClr val="tx1"/>
                </a:solidFill>
                <a:latin typeface="Arial" charset="0"/>
                <a:cs typeface="Arial" charset="0"/>
              </a:defRPr>
            </a:lvl8pPr>
            <a:lvl9pPr marL="3886200" indent="-228600" eaLnBrk="0" fontAlgn="base" hangingPunct="0">
              <a:spcBef>
                <a:spcPct val="0"/>
              </a:spcBef>
              <a:spcAft>
                <a:spcPct val="0"/>
              </a:spcAft>
              <a:defRPr sz="1400">
                <a:solidFill>
                  <a:schemeClr val="tx1"/>
                </a:solidFill>
                <a:latin typeface="Arial" charset="0"/>
                <a:cs typeface="Arial" charset="0"/>
              </a:defRPr>
            </a:lvl9pPr>
          </a:lstStyle>
          <a:p>
            <a:pPr algn="ctr" eaLnBrk="1" hangingPunct="1">
              <a:spcBef>
                <a:spcPct val="50000"/>
              </a:spcBef>
            </a:pPr>
            <a:r>
              <a:rPr lang="en-US" altLang="en-US"/>
              <a:t>Click and drag vertical line to change priority of Prestige on horizontal axis from 0.5 to 0.1.</a:t>
            </a:r>
          </a:p>
        </p:txBody>
      </p:sp>
      <p:sp>
        <p:nvSpPr>
          <p:cNvPr id="46088" name="Line 10"/>
          <p:cNvSpPr>
            <a:spLocks noChangeShapeType="1"/>
          </p:cNvSpPr>
          <p:nvPr/>
        </p:nvSpPr>
        <p:spPr bwMode="auto">
          <a:xfrm flipH="1" flipV="1">
            <a:off x="2514600" y="4267200"/>
            <a:ext cx="1600200" cy="1600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46089" name="Line 11"/>
          <p:cNvSpPr>
            <a:spLocks noChangeShapeType="1"/>
          </p:cNvSpPr>
          <p:nvPr/>
        </p:nvSpPr>
        <p:spPr bwMode="auto">
          <a:xfrm flipV="1">
            <a:off x="4419600" y="4191000"/>
            <a:ext cx="762000" cy="1676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46090" name="Text Box 12"/>
          <p:cNvSpPr txBox="1">
            <a:spLocks noChangeArrowheads="1"/>
          </p:cNvSpPr>
          <p:nvPr/>
        </p:nvSpPr>
        <p:spPr bwMode="auto">
          <a:xfrm>
            <a:off x="1066800" y="6172200"/>
            <a:ext cx="739140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1400">
                <a:solidFill>
                  <a:schemeClr val="tx1"/>
                </a:solidFill>
                <a:latin typeface="Arial" charset="0"/>
                <a:cs typeface="Arial" charset="0"/>
              </a:defRPr>
            </a:lvl1pPr>
            <a:lvl2pPr marL="742950" indent="-285750" eaLnBrk="0" hangingPunct="0">
              <a:defRPr sz="1400">
                <a:solidFill>
                  <a:schemeClr val="tx1"/>
                </a:solidFill>
                <a:latin typeface="Arial" charset="0"/>
                <a:cs typeface="Arial" charset="0"/>
              </a:defRPr>
            </a:lvl2pPr>
            <a:lvl3pPr marL="1143000" indent="-228600" eaLnBrk="0" hangingPunct="0">
              <a:defRPr sz="1400">
                <a:solidFill>
                  <a:schemeClr val="tx1"/>
                </a:solidFill>
                <a:latin typeface="Arial" charset="0"/>
                <a:cs typeface="Arial" charset="0"/>
              </a:defRPr>
            </a:lvl3pPr>
            <a:lvl4pPr marL="1600200" indent="-228600" eaLnBrk="0" hangingPunct="0">
              <a:defRPr sz="1400">
                <a:solidFill>
                  <a:schemeClr val="tx1"/>
                </a:solidFill>
                <a:latin typeface="Arial" charset="0"/>
                <a:cs typeface="Arial" charset="0"/>
              </a:defRPr>
            </a:lvl4pPr>
            <a:lvl5pPr marL="2057400" indent="-228600" eaLnBrk="0" hangingPunct="0">
              <a:defRPr sz="1400">
                <a:solidFill>
                  <a:schemeClr val="tx1"/>
                </a:solidFill>
                <a:latin typeface="Arial" charset="0"/>
                <a:cs typeface="Arial" charset="0"/>
              </a:defRPr>
            </a:lvl5pPr>
            <a:lvl6pPr marL="2514600" indent="-228600" eaLnBrk="0" fontAlgn="base" hangingPunct="0">
              <a:spcBef>
                <a:spcPct val="0"/>
              </a:spcBef>
              <a:spcAft>
                <a:spcPct val="0"/>
              </a:spcAft>
              <a:defRPr sz="1400">
                <a:solidFill>
                  <a:schemeClr val="tx1"/>
                </a:solidFill>
                <a:latin typeface="Arial" charset="0"/>
                <a:cs typeface="Arial" charset="0"/>
              </a:defRPr>
            </a:lvl6pPr>
            <a:lvl7pPr marL="2971800" indent="-228600" eaLnBrk="0" fontAlgn="base" hangingPunct="0">
              <a:spcBef>
                <a:spcPct val="0"/>
              </a:spcBef>
              <a:spcAft>
                <a:spcPct val="0"/>
              </a:spcAft>
              <a:defRPr sz="1400">
                <a:solidFill>
                  <a:schemeClr val="tx1"/>
                </a:solidFill>
                <a:latin typeface="Arial" charset="0"/>
                <a:cs typeface="Arial" charset="0"/>
              </a:defRPr>
            </a:lvl7pPr>
            <a:lvl8pPr marL="3429000" indent="-228600" eaLnBrk="0" fontAlgn="base" hangingPunct="0">
              <a:spcBef>
                <a:spcPct val="0"/>
              </a:spcBef>
              <a:spcAft>
                <a:spcPct val="0"/>
              </a:spcAft>
              <a:defRPr sz="1400">
                <a:solidFill>
                  <a:schemeClr val="tx1"/>
                </a:solidFill>
                <a:latin typeface="Arial" charset="0"/>
                <a:cs typeface="Arial" charset="0"/>
              </a:defRPr>
            </a:lvl8pPr>
            <a:lvl9pPr marL="3886200" indent="-228600" eaLnBrk="0" fontAlgn="base" hangingPunct="0">
              <a:spcBef>
                <a:spcPct val="0"/>
              </a:spcBef>
              <a:spcAft>
                <a:spcPct val="0"/>
              </a:spcAft>
              <a:defRPr sz="1400">
                <a:solidFill>
                  <a:schemeClr val="tx1"/>
                </a:solidFill>
                <a:latin typeface="Arial" charset="0"/>
                <a:cs typeface="Arial" charset="0"/>
              </a:defRPr>
            </a:lvl9pPr>
          </a:lstStyle>
          <a:p>
            <a:pPr eaLnBrk="1" hangingPunct="1">
              <a:spcBef>
                <a:spcPct val="50000"/>
              </a:spcBef>
            </a:pPr>
            <a:r>
              <a:rPr lang="en-US" altLang="en-US" b="1"/>
              <a:t>The analysis: If your priority is less than about 25% for Prestige, the Honda is the car to buy.  For any priority greater than that, the Acura is your best car.</a:t>
            </a:r>
          </a:p>
        </p:txBody>
      </p:sp>
      <p:sp>
        <p:nvSpPr>
          <p:cNvPr id="46091" name="Line 13"/>
          <p:cNvSpPr>
            <a:spLocks noChangeShapeType="1"/>
          </p:cNvSpPr>
          <p:nvPr/>
        </p:nvSpPr>
        <p:spPr bwMode="auto">
          <a:xfrm flipH="1" flipV="1">
            <a:off x="1905000" y="5486400"/>
            <a:ext cx="22098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46092" name="Line 14"/>
          <p:cNvSpPr>
            <a:spLocks noChangeShapeType="1"/>
          </p:cNvSpPr>
          <p:nvPr/>
        </p:nvSpPr>
        <p:spPr bwMode="auto">
          <a:xfrm flipV="1">
            <a:off x="4419600" y="5562600"/>
            <a:ext cx="152400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Tree>
    <p:extLst>
      <p:ext uri="{BB962C8B-B14F-4D97-AF65-F5344CB8AC3E}">
        <p14:creationId xmlns:p14="http://schemas.microsoft.com/office/powerpoint/2010/main" val="15245477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r>
              <a:rPr lang="en-US" altLang="en-US" smtClean="0"/>
              <a:t>Priorities of all Nodes in Model</a:t>
            </a:r>
          </a:p>
        </p:txBody>
      </p:sp>
      <p:pic>
        <p:nvPicPr>
          <p:cNvPr id="47107" name="Picture 4"/>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tretch>
            <a:fillRect/>
          </a:stretch>
        </p:blipFill>
        <p:spPr>
          <a:xfrm>
            <a:off x="609600" y="2811866"/>
            <a:ext cx="3087688" cy="2578881"/>
          </a:xfrm>
        </p:spPr>
      </p:pic>
      <p:sp>
        <p:nvSpPr>
          <p:cNvPr id="47108" name="Rectangle 5"/>
          <p:cNvSpPr>
            <a:spLocks noGrp="1" noChangeArrowheads="1"/>
          </p:cNvSpPr>
          <p:nvPr>
            <p:ph sz="half" idx="2"/>
          </p:nvPr>
        </p:nvSpPr>
        <p:spPr>
          <a:xfrm>
            <a:off x="4648200" y="1600200"/>
            <a:ext cx="4038600" cy="4572000"/>
          </a:xfrm>
        </p:spPr>
        <p:txBody>
          <a:bodyPr>
            <a:normAutofit lnSpcReduction="10000"/>
          </a:bodyPr>
          <a:lstStyle/>
          <a:p>
            <a:pPr eaLnBrk="1" hangingPunct="1"/>
            <a:r>
              <a:rPr lang="en-US" altLang="en-US" sz="1800" smtClean="0"/>
              <a:t>Select Computations&gt;Priorities command to see the priorities of all nodes in model</a:t>
            </a:r>
          </a:p>
          <a:p>
            <a:pPr eaLnBrk="1" hangingPunct="1"/>
            <a:r>
              <a:rPr lang="en-US" altLang="en-US" sz="1800" smtClean="0"/>
              <a:t>“Limiting priority” column shows priority of Prestige compared to all the other nodes in the entire model.</a:t>
            </a:r>
          </a:p>
          <a:p>
            <a:pPr eaLnBrk="1" hangingPunct="1"/>
            <a:r>
              <a:rPr lang="en-US" altLang="en-US" sz="1800" smtClean="0"/>
              <a:t>“Normalized by Cluster” column shows the priority of Prestige (.096) compared to the other criteria in its cluster.</a:t>
            </a:r>
          </a:p>
          <a:p>
            <a:pPr eaLnBrk="1" hangingPunct="1"/>
            <a:r>
              <a:rPr lang="en-US" altLang="en-US" sz="1800" smtClean="0"/>
              <a:t>Drag the vertical line from .5 to .096 on the x-axis in Sensitivity to show the priorities of the cars at the model priority of .096 for Prestige.</a:t>
            </a:r>
          </a:p>
        </p:txBody>
      </p:sp>
      <p:sp>
        <p:nvSpPr>
          <p:cNvPr id="47109" name="Line 6"/>
          <p:cNvSpPr>
            <a:spLocks noChangeShapeType="1"/>
          </p:cNvSpPr>
          <p:nvPr/>
        </p:nvSpPr>
        <p:spPr bwMode="auto">
          <a:xfrm flipH="1">
            <a:off x="4343400" y="2667000"/>
            <a:ext cx="3810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47110" name="Line 7"/>
          <p:cNvSpPr>
            <a:spLocks noChangeShapeType="1"/>
          </p:cNvSpPr>
          <p:nvPr/>
        </p:nvSpPr>
        <p:spPr bwMode="auto">
          <a:xfrm flipH="1" flipV="1">
            <a:off x="3505200" y="3124200"/>
            <a:ext cx="12192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47111" name="Oval 8"/>
          <p:cNvSpPr>
            <a:spLocks noChangeArrowheads="1"/>
          </p:cNvSpPr>
          <p:nvPr/>
        </p:nvSpPr>
        <p:spPr bwMode="auto">
          <a:xfrm>
            <a:off x="533400" y="2971800"/>
            <a:ext cx="4038600" cy="304800"/>
          </a:xfrm>
          <a:prstGeom prst="ellipse">
            <a:avLst/>
          </a:prstGeom>
          <a:noFill/>
          <a:ln w="19050" algn="ctr">
            <a:solidFill>
              <a:srgbClr val="FF0066"/>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400">
                <a:solidFill>
                  <a:schemeClr val="tx1"/>
                </a:solidFill>
                <a:latin typeface="Arial" charset="0"/>
                <a:cs typeface="Arial" charset="0"/>
              </a:defRPr>
            </a:lvl1pPr>
            <a:lvl2pPr marL="742950" indent="-285750" eaLnBrk="0" hangingPunct="0">
              <a:defRPr sz="1400">
                <a:solidFill>
                  <a:schemeClr val="tx1"/>
                </a:solidFill>
                <a:latin typeface="Arial" charset="0"/>
                <a:cs typeface="Arial" charset="0"/>
              </a:defRPr>
            </a:lvl2pPr>
            <a:lvl3pPr marL="1143000" indent="-228600" eaLnBrk="0" hangingPunct="0">
              <a:defRPr sz="1400">
                <a:solidFill>
                  <a:schemeClr val="tx1"/>
                </a:solidFill>
                <a:latin typeface="Arial" charset="0"/>
                <a:cs typeface="Arial" charset="0"/>
              </a:defRPr>
            </a:lvl3pPr>
            <a:lvl4pPr marL="1600200" indent="-228600" eaLnBrk="0" hangingPunct="0">
              <a:defRPr sz="1400">
                <a:solidFill>
                  <a:schemeClr val="tx1"/>
                </a:solidFill>
                <a:latin typeface="Arial" charset="0"/>
                <a:cs typeface="Arial" charset="0"/>
              </a:defRPr>
            </a:lvl4pPr>
            <a:lvl5pPr marL="2057400" indent="-228600" eaLnBrk="0" hangingPunct="0">
              <a:defRPr sz="1400">
                <a:solidFill>
                  <a:schemeClr val="tx1"/>
                </a:solidFill>
                <a:latin typeface="Arial" charset="0"/>
                <a:cs typeface="Arial" charset="0"/>
              </a:defRPr>
            </a:lvl5pPr>
            <a:lvl6pPr marL="2514600" indent="-228600" eaLnBrk="0" fontAlgn="base" hangingPunct="0">
              <a:spcBef>
                <a:spcPct val="0"/>
              </a:spcBef>
              <a:spcAft>
                <a:spcPct val="0"/>
              </a:spcAft>
              <a:defRPr sz="1400">
                <a:solidFill>
                  <a:schemeClr val="tx1"/>
                </a:solidFill>
                <a:latin typeface="Arial" charset="0"/>
                <a:cs typeface="Arial" charset="0"/>
              </a:defRPr>
            </a:lvl6pPr>
            <a:lvl7pPr marL="2971800" indent="-228600" eaLnBrk="0" fontAlgn="base" hangingPunct="0">
              <a:spcBef>
                <a:spcPct val="0"/>
              </a:spcBef>
              <a:spcAft>
                <a:spcPct val="0"/>
              </a:spcAft>
              <a:defRPr sz="1400">
                <a:solidFill>
                  <a:schemeClr val="tx1"/>
                </a:solidFill>
                <a:latin typeface="Arial" charset="0"/>
                <a:cs typeface="Arial" charset="0"/>
              </a:defRPr>
            </a:lvl7pPr>
            <a:lvl8pPr marL="3429000" indent="-228600" eaLnBrk="0" fontAlgn="base" hangingPunct="0">
              <a:spcBef>
                <a:spcPct val="0"/>
              </a:spcBef>
              <a:spcAft>
                <a:spcPct val="0"/>
              </a:spcAft>
              <a:defRPr sz="1400">
                <a:solidFill>
                  <a:schemeClr val="tx1"/>
                </a:solidFill>
                <a:latin typeface="Arial" charset="0"/>
                <a:cs typeface="Arial" charset="0"/>
              </a:defRPr>
            </a:lvl8pPr>
            <a:lvl9pPr marL="3886200" indent="-228600" eaLnBrk="0" fontAlgn="base" hangingPunct="0">
              <a:spcBef>
                <a:spcPct val="0"/>
              </a:spcBef>
              <a:spcAft>
                <a:spcPct val="0"/>
              </a:spcAft>
              <a:defRPr sz="1400">
                <a:solidFill>
                  <a:schemeClr val="tx1"/>
                </a:solidFill>
                <a:latin typeface="Arial" charset="0"/>
                <a:cs typeface="Arial" charset="0"/>
              </a:defRPr>
            </a:lvl9pPr>
          </a:lstStyle>
          <a:p>
            <a:pPr algn="ctr" eaLnBrk="1" hangingPunct="1"/>
            <a:endParaRPr lang="en-US" altLang="en-US"/>
          </a:p>
        </p:txBody>
      </p:sp>
    </p:spTree>
    <p:extLst>
      <p:ext uri="{BB962C8B-B14F-4D97-AF65-F5344CB8AC3E}">
        <p14:creationId xmlns:p14="http://schemas.microsoft.com/office/powerpoint/2010/main" val="26530145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p:txBody>
          <a:bodyPr/>
          <a:lstStyle/>
          <a:p>
            <a:r>
              <a:rPr lang="en-US" altLang="en-US" dirty="0" smtClean="0"/>
              <a:t>Node Sensitivity</a:t>
            </a:r>
            <a:endParaRPr lang="en-US" altLang="en-US" dirty="0" smtClean="0"/>
          </a:p>
        </p:txBody>
      </p:sp>
      <p:pic>
        <p:nvPicPr>
          <p:cNvPr id="48131"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838200" y="1930400"/>
            <a:ext cx="5124450" cy="4525963"/>
          </a:xfrm>
          <a:ln w="19050">
            <a:solidFill>
              <a:schemeClr val="tx1"/>
            </a:solidFill>
            <a:miter lim="800000"/>
            <a:headEnd/>
            <a:tailEnd/>
          </a:ln>
        </p:spPr>
      </p:pic>
      <p:sp>
        <p:nvSpPr>
          <p:cNvPr id="48132" name="TextBox 4"/>
          <p:cNvSpPr txBox="1">
            <a:spLocks noChangeArrowheads="1"/>
          </p:cNvSpPr>
          <p:nvPr/>
        </p:nvSpPr>
        <p:spPr bwMode="auto">
          <a:xfrm>
            <a:off x="583057" y="1344679"/>
            <a:ext cx="61722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a:solidFill>
                  <a:schemeClr val="tx1"/>
                </a:solidFill>
                <a:latin typeface="Arial" charset="0"/>
                <a:cs typeface="Arial" charset="0"/>
              </a:defRPr>
            </a:lvl1pPr>
            <a:lvl2pPr marL="742950" indent="-285750" eaLnBrk="0" hangingPunct="0">
              <a:defRPr sz="1400">
                <a:solidFill>
                  <a:schemeClr val="tx1"/>
                </a:solidFill>
                <a:latin typeface="Arial" charset="0"/>
                <a:cs typeface="Arial" charset="0"/>
              </a:defRPr>
            </a:lvl2pPr>
            <a:lvl3pPr marL="1143000" indent="-228600" eaLnBrk="0" hangingPunct="0">
              <a:defRPr sz="1400">
                <a:solidFill>
                  <a:schemeClr val="tx1"/>
                </a:solidFill>
                <a:latin typeface="Arial" charset="0"/>
                <a:cs typeface="Arial" charset="0"/>
              </a:defRPr>
            </a:lvl3pPr>
            <a:lvl4pPr marL="1600200" indent="-228600" eaLnBrk="0" hangingPunct="0">
              <a:defRPr sz="1400">
                <a:solidFill>
                  <a:schemeClr val="tx1"/>
                </a:solidFill>
                <a:latin typeface="Arial" charset="0"/>
                <a:cs typeface="Arial" charset="0"/>
              </a:defRPr>
            </a:lvl4pPr>
            <a:lvl5pPr marL="2057400" indent="-228600" eaLnBrk="0" hangingPunct="0">
              <a:defRPr sz="1400">
                <a:solidFill>
                  <a:schemeClr val="tx1"/>
                </a:solidFill>
                <a:latin typeface="Arial" charset="0"/>
                <a:cs typeface="Arial" charset="0"/>
              </a:defRPr>
            </a:lvl5pPr>
            <a:lvl6pPr marL="2514600" indent="-228600" eaLnBrk="0" fontAlgn="base" hangingPunct="0">
              <a:spcBef>
                <a:spcPct val="0"/>
              </a:spcBef>
              <a:spcAft>
                <a:spcPct val="0"/>
              </a:spcAft>
              <a:defRPr sz="1400">
                <a:solidFill>
                  <a:schemeClr val="tx1"/>
                </a:solidFill>
                <a:latin typeface="Arial" charset="0"/>
                <a:cs typeface="Arial" charset="0"/>
              </a:defRPr>
            </a:lvl6pPr>
            <a:lvl7pPr marL="2971800" indent="-228600" eaLnBrk="0" fontAlgn="base" hangingPunct="0">
              <a:spcBef>
                <a:spcPct val="0"/>
              </a:spcBef>
              <a:spcAft>
                <a:spcPct val="0"/>
              </a:spcAft>
              <a:defRPr sz="1400">
                <a:solidFill>
                  <a:schemeClr val="tx1"/>
                </a:solidFill>
                <a:latin typeface="Arial" charset="0"/>
                <a:cs typeface="Arial" charset="0"/>
              </a:defRPr>
            </a:lvl7pPr>
            <a:lvl8pPr marL="3429000" indent="-228600" eaLnBrk="0" fontAlgn="base" hangingPunct="0">
              <a:spcBef>
                <a:spcPct val="0"/>
              </a:spcBef>
              <a:spcAft>
                <a:spcPct val="0"/>
              </a:spcAft>
              <a:defRPr sz="1400">
                <a:solidFill>
                  <a:schemeClr val="tx1"/>
                </a:solidFill>
                <a:latin typeface="Arial" charset="0"/>
                <a:cs typeface="Arial" charset="0"/>
              </a:defRPr>
            </a:lvl8pPr>
            <a:lvl9pPr marL="3886200" indent="-228600" eaLnBrk="0" fontAlgn="base" hangingPunct="0">
              <a:spcBef>
                <a:spcPct val="0"/>
              </a:spcBef>
              <a:spcAft>
                <a:spcPct val="0"/>
              </a:spcAft>
              <a:defRPr sz="1400">
                <a:solidFill>
                  <a:schemeClr val="tx1"/>
                </a:solidFill>
                <a:latin typeface="Arial" charset="0"/>
                <a:cs typeface="Arial" charset="0"/>
              </a:defRPr>
            </a:lvl9pPr>
          </a:lstStyle>
          <a:p>
            <a:pPr eaLnBrk="1" hangingPunct="1"/>
            <a:r>
              <a:rPr lang="en-US" altLang="en-US" dirty="0"/>
              <a:t>Select </a:t>
            </a:r>
            <a:r>
              <a:rPr lang="en-US" altLang="en-US" dirty="0" smtClean="0"/>
              <a:t>Computations&gt;Node </a:t>
            </a:r>
            <a:r>
              <a:rPr lang="en-US" altLang="en-US" dirty="0"/>
              <a:t>Sensitivity to get into </a:t>
            </a:r>
            <a:r>
              <a:rPr lang="en-US" altLang="en-US"/>
              <a:t>Dynamic </a:t>
            </a:r>
            <a:r>
              <a:rPr lang="en-US" altLang="en-US" smtClean="0"/>
              <a:t>Node </a:t>
            </a:r>
            <a:r>
              <a:rPr lang="en-US" altLang="en-US" smtClean="0"/>
              <a:t>Sensitivity </a:t>
            </a:r>
            <a:r>
              <a:rPr lang="en-US" altLang="en-US" dirty="0"/>
              <a:t>Mode</a:t>
            </a:r>
          </a:p>
        </p:txBody>
      </p:sp>
      <p:sp>
        <p:nvSpPr>
          <p:cNvPr id="48133" name="TextBox 5"/>
          <p:cNvSpPr txBox="1">
            <a:spLocks noChangeArrowheads="1"/>
          </p:cNvSpPr>
          <p:nvPr/>
        </p:nvSpPr>
        <p:spPr bwMode="auto">
          <a:xfrm>
            <a:off x="5981486" y="2477090"/>
            <a:ext cx="1447800"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a:solidFill>
                  <a:schemeClr val="tx1"/>
                </a:solidFill>
                <a:latin typeface="Arial" charset="0"/>
                <a:cs typeface="Arial" charset="0"/>
              </a:defRPr>
            </a:lvl1pPr>
            <a:lvl2pPr marL="742950" indent="-285750" eaLnBrk="0" hangingPunct="0">
              <a:defRPr sz="1400">
                <a:solidFill>
                  <a:schemeClr val="tx1"/>
                </a:solidFill>
                <a:latin typeface="Arial" charset="0"/>
                <a:cs typeface="Arial" charset="0"/>
              </a:defRPr>
            </a:lvl2pPr>
            <a:lvl3pPr marL="1143000" indent="-228600" eaLnBrk="0" hangingPunct="0">
              <a:defRPr sz="1400">
                <a:solidFill>
                  <a:schemeClr val="tx1"/>
                </a:solidFill>
                <a:latin typeface="Arial" charset="0"/>
                <a:cs typeface="Arial" charset="0"/>
              </a:defRPr>
            </a:lvl3pPr>
            <a:lvl4pPr marL="1600200" indent="-228600" eaLnBrk="0" hangingPunct="0">
              <a:defRPr sz="1400">
                <a:solidFill>
                  <a:schemeClr val="tx1"/>
                </a:solidFill>
                <a:latin typeface="Arial" charset="0"/>
                <a:cs typeface="Arial" charset="0"/>
              </a:defRPr>
            </a:lvl4pPr>
            <a:lvl5pPr marL="2057400" indent="-228600" eaLnBrk="0" hangingPunct="0">
              <a:defRPr sz="1400">
                <a:solidFill>
                  <a:schemeClr val="tx1"/>
                </a:solidFill>
                <a:latin typeface="Arial" charset="0"/>
                <a:cs typeface="Arial" charset="0"/>
              </a:defRPr>
            </a:lvl5pPr>
            <a:lvl6pPr marL="2514600" indent="-228600" eaLnBrk="0" fontAlgn="base" hangingPunct="0">
              <a:spcBef>
                <a:spcPct val="0"/>
              </a:spcBef>
              <a:spcAft>
                <a:spcPct val="0"/>
              </a:spcAft>
              <a:defRPr sz="1400">
                <a:solidFill>
                  <a:schemeClr val="tx1"/>
                </a:solidFill>
                <a:latin typeface="Arial" charset="0"/>
                <a:cs typeface="Arial" charset="0"/>
              </a:defRPr>
            </a:lvl6pPr>
            <a:lvl7pPr marL="2971800" indent="-228600" eaLnBrk="0" fontAlgn="base" hangingPunct="0">
              <a:spcBef>
                <a:spcPct val="0"/>
              </a:spcBef>
              <a:spcAft>
                <a:spcPct val="0"/>
              </a:spcAft>
              <a:defRPr sz="1400">
                <a:solidFill>
                  <a:schemeClr val="tx1"/>
                </a:solidFill>
                <a:latin typeface="Arial" charset="0"/>
                <a:cs typeface="Arial" charset="0"/>
              </a:defRPr>
            </a:lvl7pPr>
            <a:lvl8pPr marL="3429000" indent="-228600" eaLnBrk="0" fontAlgn="base" hangingPunct="0">
              <a:spcBef>
                <a:spcPct val="0"/>
              </a:spcBef>
              <a:spcAft>
                <a:spcPct val="0"/>
              </a:spcAft>
              <a:defRPr sz="1400">
                <a:solidFill>
                  <a:schemeClr val="tx1"/>
                </a:solidFill>
                <a:latin typeface="Arial" charset="0"/>
                <a:cs typeface="Arial" charset="0"/>
              </a:defRPr>
            </a:lvl8pPr>
            <a:lvl9pPr marL="3886200" indent="-228600" eaLnBrk="0" fontAlgn="base" hangingPunct="0">
              <a:spcBef>
                <a:spcPct val="0"/>
              </a:spcBef>
              <a:spcAft>
                <a:spcPct val="0"/>
              </a:spcAft>
              <a:defRPr sz="1400">
                <a:solidFill>
                  <a:schemeClr val="tx1"/>
                </a:solidFill>
                <a:latin typeface="Arial" charset="0"/>
                <a:cs typeface="Arial" charset="0"/>
              </a:defRPr>
            </a:lvl9pPr>
          </a:lstStyle>
          <a:p>
            <a:pPr eaLnBrk="1" hangingPunct="1"/>
            <a:r>
              <a:rPr lang="en-US" altLang="en-US"/>
              <a:t>Click on “Node for Sensitivity” selector button at right and change from Goal Node, shown here, to 1Prestige.</a:t>
            </a:r>
          </a:p>
        </p:txBody>
      </p:sp>
      <p:cxnSp>
        <p:nvCxnSpPr>
          <p:cNvPr id="48134" name="Straight Arrow Connector 7"/>
          <p:cNvCxnSpPr>
            <a:cxnSpLocks noChangeShapeType="1"/>
          </p:cNvCxnSpPr>
          <p:nvPr/>
        </p:nvCxnSpPr>
        <p:spPr bwMode="auto">
          <a:xfrm rot="10800000">
            <a:off x="2895600" y="2209800"/>
            <a:ext cx="4114800" cy="1588"/>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sp>
        <p:nvSpPr>
          <p:cNvPr id="48135" name="Oval 9"/>
          <p:cNvSpPr>
            <a:spLocks noChangeArrowheads="1"/>
          </p:cNvSpPr>
          <p:nvPr/>
        </p:nvSpPr>
        <p:spPr bwMode="auto">
          <a:xfrm>
            <a:off x="2667000" y="2133600"/>
            <a:ext cx="228600" cy="152400"/>
          </a:xfrm>
          <a:prstGeom prst="ellipse">
            <a:avLst/>
          </a:prstGeom>
          <a:noFill/>
          <a:ln w="19050" algn="ctr">
            <a:solidFill>
              <a:srgbClr val="C0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400">
                <a:solidFill>
                  <a:schemeClr val="tx1"/>
                </a:solidFill>
                <a:latin typeface="Arial" charset="0"/>
                <a:cs typeface="Arial" charset="0"/>
              </a:defRPr>
            </a:lvl1pPr>
            <a:lvl2pPr marL="742950" indent="-285750" eaLnBrk="0" hangingPunct="0">
              <a:defRPr sz="1400">
                <a:solidFill>
                  <a:schemeClr val="tx1"/>
                </a:solidFill>
                <a:latin typeface="Arial" charset="0"/>
                <a:cs typeface="Arial" charset="0"/>
              </a:defRPr>
            </a:lvl2pPr>
            <a:lvl3pPr marL="1143000" indent="-228600" eaLnBrk="0" hangingPunct="0">
              <a:defRPr sz="1400">
                <a:solidFill>
                  <a:schemeClr val="tx1"/>
                </a:solidFill>
                <a:latin typeface="Arial" charset="0"/>
                <a:cs typeface="Arial" charset="0"/>
              </a:defRPr>
            </a:lvl3pPr>
            <a:lvl4pPr marL="1600200" indent="-228600" eaLnBrk="0" hangingPunct="0">
              <a:defRPr sz="1400">
                <a:solidFill>
                  <a:schemeClr val="tx1"/>
                </a:solidFill>
                <a:latin typeface="Arial" charset="0"/>
                <a:cs typeface="Arial" charset="0"/>
              </a:defRPr>
            </a:lvl4pPr>
            <a:lvl5pPr marL="2057400" indent="-228600" eaLnBrk="0" hangingPunct="0">
              <a:defRPr sz="1400">
                <a:solidFill>
                  <a:schemeClr val="tx1"/>
                </a:solidFill>
                <a:latin typeface="Arial" charset="0"/>
                <a:cs typeface="Arial" charset="0"/>
              </a:defRPr>
            </a:lvl5pPr>
            <a:lvl6pPr marL="2514600" indent="-228600" eaLnBrk="0" fontAlgn="base" hangingPunct="0">
              <a:spcBef>
                <a:spcPct val="0"/>
              </a:spcBef>
              <a:spcAft>
                <a:spcPct val="0"/>
              </a:spcAft>
              <a:defRPr sz="1400">
                <a:solidFill>
                  <a:schemeClr val="tx1"/>
                </a:solidFill>
                <a:latin typeface="Arial" charset="0"/>
                <a:cs typeface="Arial" charset="0"/>
              </a:defRPr>
            </a:lvl6pPr>
            <a:lvl7pPr marL="2971800" indent="-228600" eaLnBrk="0" fontAlgn="base" hangingPunct="0">
              <a:spcBef>
                <a:spcPct val="0"/>
              </a:spcBef>
              <a:spcAft>
                <a:spcPct val="0"/>
              </a:spcAft>
              <a:defRPr sz="1400">
                <a:solidFill>
                  <a:schemeClr val="tx1"/>
                </a:solidFill>
                <a:latin typeface="Arial" charset="0"/>
                <a:cs typeface="Arial" charset="0"/>
              </a:defRPr>
            </a:lvl7pPr>
            <a:lvl8pPr marL="3429000" indent="-228600" eaLnBrk="0" fontAlgn="base" hangingPunct="0">
              <a:spcBef>
                <a:spcPct val="0"/>
              </a:spcBef>
              <a:spcAft>
                <a:spcPct val="0"/>
              </a:spcAft>
              <a:defRPr sz="1400">
                <a:solidFill>
                  <a:schemeClr val="tx1"/>
                </a:solidFill>
                <a:latin typeface="Arial" charset="0"/>
                <a:cs typeface="Arial" charset="0"/>
              </a:defRPr>
            </a:lvl8pPr>
            <a:lvl9pPr marL="3886200" indent="-228600" eaLnBrk="0" fontAlgn="base" hangingPunct="0">
              <a:spcBef>
                <a:spcPct val="0"/>
              </a:spcBef>
              <a:spcAft>
                <a:spcPct val="0"/>
              </a:spcAft>
              <a:defRPr sz="1400">
                <a:solidFill>
                  <a:schemeClr val="tx1"/>
                </a:solidFill>
                <a:latin typeface="Arial" charset="0"/>
                <a:cs typeface="Arial" charset="0"/>
              </a:defRPr>
            </a:lvl9pPr>
          </a:lstStyle>
          <a:p>
            <a:pPr algn="ctr" eaLnBrk="1" hangingPunct="1"/>
            <a:endParaRPr lang="en-US" altLang="en-US"/>
          </a:p>
        </p:txBody>
      </p:sp>
    </p:spTree>
    <p:extLst>
      <p:ext uri="{BB962C8B-B14F-4D97-AF65-F5344CB8AC3E}">
        <p14:creationId xmlns:p14="http://schemas.microsoft.com/office/powerpoint/2010/main" val="41190198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p:txBody>
          <a:bodyPr/>
          <a:lstStyle/>
          <a:p>
            <a:r>
              <a:rPr lang="en-US" altLang="en-US" smtClean="0"/>
              <a:t>Dynamic Sensitivity - Prestige</a:t>
            </a:r>
          </a:p>
        </p:txBody>
      </p:sp>
      <p:pic>
        <p:nvPicPr>
          <p:cNvPr id="49155"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762000" y="1600200"/>
            <a:ext cx="5562600" cy="4921250"/>
          </a:xfrm>
        </p:spPr>
      </p:pic>
      <p:sp>
        <p:nvSpPr>
          <p:cNvPr id="49156" name="TextBox 4"/>
          <p:cNvSpPr txBox="1">
            <a:spLocks noChangeArrowheads="1"/>
          </p:cNvSpPr>
          <p:nvPr/>
        </p:nvSpPr>
        <p:spPr bwMode="auto">
          <a:xfrm>
            <a:off x="6781800" y="1676400"/>
            <a:ext cx="1905000" cy="2246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a:solidFill>
                  <a:schemeClr val="tx1"/>
                </a:solidFill>
                <a:latin typeface="Arial" charset="0"/>
                <a:cs typeface="Arial" charset="0"/>
              </a:defRPr>
            </a:lvl1pPr>
            <a:lvl2pPr marL="742950" indent="-285750" eaLnBrk="0" hangingPunct="0">
              <a:defRPr sz="1400">
                <a:solidFill>
                  <a:schemeClr val="tx1"/>
                </a:solidFill>
                <a:latin typeface="Arial" charset="0"/>
                <a:cs typeface="Arial" charset="0"/>
              </a:defRPr>
            </a:lvl2pPr>
            <a:lvl3pPr marL="1143000" indent="-228600" eaLnBrk="0" hangingPunct="0">
              <a:defRPr sz="1400">
                <a:solidFill>
                  <a:schemeClr val="tx1"/>
                </a:solidFill>
                <a:latin typeface="Arial" charset="0"/>
                <a:cs typeface="Arial" charset="0"/>
              </a:defRPr>
            </a:lvl3pPr>
            <a:lvl4pPr marL="1600200" indent="-228600" eaLnBrk="0" hangingPunct="0">
              <a:defRPr sz="1400">
                <a:solidFill>
                  <a:schemeClr val="tx1"/>
                </a:solidFill>
                <a:latin typeface="Arial" charset="0"/>
                <a:cs typeface="Arial" charset="0"/>
              </a:defRPr>
            </a:lvl4pPr>
            <a:lvl5pPr marL="2057400" indent="-228600" eaLnBrk="0" hangingPunct="0">
              <a:defRPr sz="1400">
                <a:solidFill>
                  <a:schemeClr val="tx1"/>
                </a:solidFill>
                <a:latin typeface="Arial" charset="0"/>
                <a:cs typeface="Arial" charset="0"/>
              </a:defRPr>
            </a:lvl5pPr>
            <a:lvl6pPr marL="2514600" indent="-228600" eaLnBrk="0" fontAlgn="base" hangingPunct="0">
              <a:spcBef>
                <a:spcPct val="0"/>
              </a:spcBef>
              <a:spcAft>
                <a:spcPct val="0"/>
              </a:spcAft>
              <a:defRPr sz="1400">
                <a:solidFill>
                  <a:schemeClr val="tx1"/>
                </a:solidFill>
                <a:latin typeface="Arial" charset="0"/>
                <a:cs typeface="Arial" charset="0"/>
              </a:defRPr>
            </a:lvl6pPr>
            <a:lvl7pPr marL="2971800" indent="-228600" eaLnBrk="0" fontAlgn="base" hangingPunct="0">
              <a:spcBef>
                <a:spcPct val="0"/>
              </a:spcBef>
              <a:spcAft>
                <a:spcPct val="0"/>
              </a:spcAft>
              <a:defRPr sz="1400">
                <a:solidFill>
                  <a:schemeClr val="tx1"/>
                </a:solidFill>
                <a:latin typeface="Arial" charset="0"/>
                <a:cs typeface="Arial" charset="0"/>
              </a:defRPr>
            </a:lvl7pPr>
            <a:lvl8pPr marL="3429000" indent="-228600" eaLnBrk="0" fontAlgn="base" hangingPunct="0">
              <a:spcBef>
                <a:spcPct val="0"/>
              </a:spcBef>
              <a:spcAft>
                <a:spcPct val="0"/>
              </a:spcAft>
              <a:defRPr sz="1400">
                <a:solidFill>
                  <a:schemeClr val="tx1"/>
                </a:solidFill>
                <a:latin typeface="Arial" charset="0"/>
                <a:cs typeface="Arial" charset="0"/>
              </a:defRPr>
            </a:lvl8pPr>
            <a:lvl9pPr marL="3886200" indent="-228600" eaLnBrk="0" fontAlgn="base" hangingPunct="0">
              <a:spcBef>
                <a:spcPct val="0"/>
              </a:spcBef>
              <a:spcAft>
                <a:spcPct val="0"/>
              </a:spcAft>
              <a:defRPr sz="1400">
                <a:solidFill>
                  <a:schemeClr val="tx1"/>
                </a:solidFill>
                <a:latin typeface="Arial" charset="0"/>
                <a:cs typeface="Arial" charset="0"/>
              </a:defRPr>
            </a:lvl9pPr>
          </a:lstStyle>
          <a:p>
            <a:pPr eaLnBrk="1" hangingPunct="1"/>
            <a:r>
              <a:rPr lang="en-US" altLang="en-US"/>
              <a:t>The Prestige parameter can be dragged from 0.00 to 1.00. At 0.50, the priorities of the cars are the same as the overall synthesized result priorities of 0.344, 0.200 and 0.456.</a:t>
            </a:r>
          </a:p>
        </p:txBody>
      </p:sp>
      <p:cxnSp>
        <p:nvCxnSpPr>
          <p:cNvPr id="49157" name="Straight Arrow Connector 6"/>
          <p:cNvCxnSpPr>
            <a:cxnSpLocks noChangeShapeType="1"/>
          </p:cNvCxnSpPr>
          <p:nvPr/>
        </p:nvCxnSpPr>
        <p:spPr bwMode="auto">
          <a:xfrm rot="10800000">
            <a:off x="1143000" y="2438400"/>
            <a:ext cx="5562600" cy="1588"/>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3813491079"/>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0"/>
  <p:tag name="MMPROD_UIDATA" val="&lt;database version=&quot;9.0&quot;&gt;&lt;object type=&quot;1&quot; unique_id=&quot;10001&quot;&gt;&lt;object type=&quot;2&quot; unique_id=&quot;12387&quot;&gt;&lt;object type=&quot;3&quot; unique_id=&quot;12388&quot;&gt;&lt;property id=&quot;20148&quot; value=&quot;5&quot;/&gt;&lt;property id=&quot;20300&quot; value=&quot;Slide 1 - &amp;quot;Hierarchical Sensitivity&amp;quot;&quot;/&gt;&lt;property id=&quot;20307&quot; value=&quot;256&quot;/&gt;&lt;/object&gt;&lt;object type=&quot;3&quot; unique_id=&quot;12389&quot;&gt;&lt;property id=&quot;20148&quot; value=&quot;5&quot;/&gt;&lt;property id=&quot;20300&quot; value=&quot;Slide 3 - &amp;quot;Graphical Sensitivity&amp;quot;&quot;/&gt;&lt;property id=&quot;20307&quot; value=&quot;257&quot;/&gt;&lt;/object&gt;&lt;object type=&quot;3&quot; unique_id=&quot;12390&quot;&gt;&lt;property id=&quot;20148&quot; value=&quot;5&quot;/&gt;&lt;property id=&quot;20300&quot; value=&quot;Slide 4 - &amp;quot;Graphical Sensitivity (cont’d)&amp;quot;&quot;/&gt;&lt;property id=&quot;20307&quot; value=&quot;258&quot;/&gt;&lt;/object&gt;&lt;object type=&quot;3&quot; unique_id=&quot;12391&quot;&gt;&lt;property id=&quot;20148&quot; value=&quot;5&quot;/&gt;&lt;property id=&quot;20300&quot; value=&quot;Slide 5 - &amp;quot;Getting Sensitivity Graph for Prestige&amp;quot;&quot;/&gt;&lt;property id=&quot;20307&quot; value=&quot;259&quot;/&gt;&lt;/object&gt;&lt;object type=&quot;3&quot; unique_id=&quot;12392&quot;&gt;&lt;property id=&quot;20148&quot; value=&quot;5&quot;/&gt;&lt;property id=&quot;20300&quot; value=&quot;Slide 6 - &amp;quot;Interpreting Sensitivity of Prestige&amp;quot;&quot;/&gt;&lt;property id=&quot;20307&quot; value=&quot;260&quot;/&gt;&lt;/object&gt;&lt;object type=&quot;3&quot; unique_id=&quot;12393&quot;&gt;&lt;property id=&quot;20148&quot; value=&quot;5&quot;/&gt;&lt;property id=&quot;20300&quot; value=&quot;Slide 7 - &amp;quot;Priorities of all Nodes in Model&amp;quot;&quot;/&gt;&lt;property id=&quot;20307&quot; value=&quot;261&quot;/&gt;&lt;/object&gt;&lt;object type=&quot;3&quot; unique_id=&quot;12394&quot;&gt;&lt;property id=&quot;20148&quot; value=&quot;5&quot;/&gt;&lt;property id=&quot;20300&quot; value=&quot;Slide 8 - &amp;quot;Dynamic Sensitivity&amp;quot;&quot;/&gt;&lt;property id=&quot;20307&quot; value=&quot;262&quot;/&gt;&lt;/object&gt;&lt;object type=&quot;3&quot; unique_id=&quot;12395&quot;&gt;&lt;property id=&quot;20148&quot; value=&quot;5&quot;/&gt;&lt;property id=&quot;20300&quot; value=&quot;Slide 9 - &amp;quot;Dynamic Sensitivity - Prestige&amp;quot;&quot;/&gt;&lt;property id=&quot;20307&quot; value=&quot;263&quot;/&gt;&lt;/object&gt;&lt;object type=&quot;3&quot; unique_id=&quot;12396&quot;&gt;&lt;property id=&quot;20148&quot; value=&quot;5&quot;/&gt;&lt;property id=&quot;20300&quot; value=&quot;Slide 10 - &amp;quot;Dynamic Sensitivity&amp;quot;&quot;/&gt;&lt;property id=&quot;20307&quot; value=&quot;264&quot;/&gt;&lt;/object&gt;&lt;object type=&quot;3&quot; unique_id=&quot;13496&quot;&gt;&lt;property id=&quot;20148&quot; value=&quot;5&quot;/&gt;&lt;property id=&quot;20300&quot; value=&quot;Slide 2 - &amp;quot;What is Sensitivity?&amp;quot;&quot;/&gt;&lt;property id=&quot;20307&quot; value=&quot;269&quot;/&gt;&lt;/object&gt;&lt;/object&gt;&lt;object type=&quot;8&quot; unique_id=&quot;12415&quot;&gt;&lt;/object&gt;&lt;/object&gt;&lt;/database&gt;"/>
  <p:tag name="SECTOMILLISECCONVERTED" val="1"/>
</p:tagLst>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1700</TotalTime>
  <Words>586</Words>
  <Application>Microsoft Macintosh PowerPoint</Application>
  <PresentationFormat>On-screen Show (4:3)</PresentationFormat>
  <Paragraphs>50</Paragraphs>
  <Slides>10</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Calibri</vt:lpstr>
      <vt:lpstr>Trebuchet MS</vt:lpstr>
      <vt:lpstr>Wingdings 3</vt:lpstr>
      <vt:lpstr>Arial</vt:lpstr>
      <vt:lpstr>Facet</vt:lpstr>
      <vt:lpstr>Hierarchical Sensitivity</vt:lpstr>
      <vt:lpstr>What is Sensitivity?</vt:lpstr>
      <vt:lpstr>Graphical Sensitivity</vt:lpstr>
      <vt:lpstr>Graphical Sensitivity (cont’d)</vt:lpstr>
      <vt:lpstr>Getting Sensitivity Graph for Prestige</vt:lpstr>
      <vt:lpstr>Interpreting Sensitivity of Prestige</vt:lpstr>
      <vt:lpstr>Priorities of all Nodes in Model</vt:lpstr>
      <vt:lpstr>Node Sensitivity</vt:lpstr>
      <vt:lpstr>Dynamic Sensitivity - Prestige</vt:lpstr>
      <vt:lpstr>Dynamic Sensitivity</vt:lpstr>
    </vt:vector>
  </TitlesOfParts>
  <Company>University of Pittsburgh</Company>
  <LinksUpToDate>false</LinksUpToDate>
  <SharedDoc>false</SharedDoc>
  <HyperlinksChanged>false</HyperlinksChanged>
  <AppVersion>15.0030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Hierarchical Sensitivity</dc:title>
  <dc:creator>saaty</dc:creator>
  <cp:lastModifiedBy>Lazaros Amanatidis</cp:lastModifiedBy>
  <cp:revision>7</cp:revision>
  <dcterms:created xsi:type="dcterms:W3CDTF">2016-08-26T21:03:16Z</dcterms:created>
  <dcterms:modified xsi:type="dcterms:W3CDTF">2017-02-10T18:35:39Z</dcterms:modified>
</cp:coreProperties>
</file>